
<file path=[Content_Types].xml><?xml version="1.0" encoding="utf-8"?>
<Types xmlns="http://schemas.openxmlformats.org/package/2006/content-types">
  <Default Extension="jpeg" ContentType="image/jpeg"/>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29"/>
  </p:notesMasterIdLst>
  <p:sldIdLst>
    <p:sldId id="285" r:id="rId7"/>
    <p:sldId id="428" r:id="rId8"/>
    <p:sldId id="430" r:id="rId9"/>
    <p:sldId id="485" r:id="rId10"/>
    <p:sldId id="500" r:id="rId11"/>
    <p:sldId id="477" r:id="rId12"/>
    <p:sldId id="602" r:id="rId13"/>
    <p:sldId id="603" r:id="rId14"/>
    <p:sldId id="618" r:id="rId15"/>
    <p:sldId id="490" r:id="rId16"/>
    <p:sldId id="588" r:id="rId17"/>
    <p:sldId id="501" r:id="rId18"/>
    <p:sldId id="488" r:id="rId19"/>
    <p:sldId id="491" r:id="rId20"/>
    <p:sldId id="502" r:id="rId21"/>
    <p:sldId id="537" r:id="rId22"/>
    <p:sldId id="518" r:id="rId23"/>
    <p:sldId id="476" r:id="rId24"/>
    <p:sldId id="634" r:id="rId25"/>
    <p:sldId id="632" r:id="rId26"/>
    <p:sldId id="638" r:id="rId27"/>
    <p:sldId id="475" r:id="rId28"/>
  </p:sldIdLst>
  <p:sldSz cx="9144000" cy="5143500"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1pPr>
    <a:lvl2pPr marL="342900" lvl="1" indent="1143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2pPr>
    <a:lvl3pPr marL="685800" lvl="2" indent="2286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3pPr>
    <a:lvl4pPr marL="1028700" lvl="3" indent="3429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4pPr>
    <a:lvl5pPr marL="1371600" lvl="4" indent="4572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5pPr>
    <a:lvl6pPr marL="2286000" lvl="5" indent="4572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6pPr>
    <a:lvl7pPr marL="2743200" lvl="6" indent="4572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7pPr>
    <a:lvl8pPr marL="3200400" lvl="7" indent="4572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8pPr>
    <a:lvl9pPr marL="3657600" lvl="8" indent="45720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FF"/>
    <a:srgbClr val="99CCFF"/>
    <a:srgbClr val="66CCFF"/>
    <a:srgbClr val="1C1C1C"/>
    <a:srgbClr val="292929"/>
    <a:srgbClr val="4D4D4D"/>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0" d="100"/>
          <a:sy n="90" d="100"/>
        </p:scale>
        <p:origin x="816" y="78"/>
      </p:cViewPr>
      <p:guideLst>
        <p:guide orient="horz" pos="141"/>
        <p:guide orient="horz" pos="474"/>
        <p:guide orient="horz" pos="2078"/>
        <p:guide orient="horz" pos="3176"/>
        <p:guide orient="horz" pos="1619"/>
        <p:guide orient="horz" pos="836"/>
        <p:guide pos="2669"/>
        <p:guide pos="326"/>
        <p:guide pos="5502"/>
        <p:guide pos="969"/>
        <p:guide pos="5378"/>
        <p:guide pos="14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p:cNvSpPr>
            <a:spLocks noGrp="1"/>
          </p:cNvSpPr>
          <p:nvPr>
            <p:ph type="hdr" sz="quarter"/>
          </p:nvPr>
        </p:nvSpPr>
        <p:spPr>
          <a:xfrm>
            <a:off x="0" y="0"/>
            <a:ext cx="2971800" cy="457200"/>
          </a:xfrm>
          <a:prstGeom prst="rect">
            <a:avLst/>
          </a:prstGeom>
          <a:noFill/>
          <a:ln w="9525">
            <a:noFill/>
            <a:miter/>
          </a:ln>
        </p:spPr>
        <p:txBody>
          <a:bodyPr/>
          <a:lstStyle/>
          <a:p>
            <a:pPr lvl="0" eaLnBrk="1" fontAlgn="base" hangingPunct="1"/>
            <a:r>
              <a:rPr lang="en-US" altLang="x-none" b="0" strike="noStrike" noProof="1">
                <a:latin typeface="Arial" panose="020B0604020202020204" pitchFamily="34" charset="0"/>
                <a:ea typeface="宋体" panose="02010600030101010101" pitchFamily="2" charset="-122"/>
                <a:cs typeface="+mn-ea"/>
              </a:rPr>
              <a:t>2010 Microsoft BI Conference</a:t>
            </a:r>
            <a:endParaRPr lang="en-US" altLang="x-none" b="0" strike="noStrike" noProof="1"/>
          </a:p>
        </p:txBody>
      </p:sp>
      <p:sp>
        <p:nvSpPr>
          <p:cNvPr id="5123" name="Date Placeholder 2"/>
          <p:cNvSpPr>
            <a:spLocks noGrp="1"/>
          </p:cNvSpPr>
          <p:nvPr>
            <p:ph type="dt" idx="1"/>
          </p:nvPr>
        </p:nvSpPr>
        <p:spPr>
          <a:xfrm>
            <a:off x="3884613" y="0"/>
            <a:ext cx="2971800" cy="457200"/>
          </a:xfrm>
          <a:prstGeom prst="rect">
            <a:avLst/>
          </a:prstGeom>
          <a:noFill/>
          <a:ln w="9525">
            <a:noFill/>
            <a:miter/>
          </a:ln>
        </p:spPr>
        <p:txBody>
          <a:bodyPr/>
          <a:lstStyle/>
          <a:p>
            <a:pPr lvl="0" eaLnBrk="1" fontAlgn="base" hangingPunct="1"/>
            <a:fld id="{BB962C8B-B14F-4D97-AF65-F5344CB8AC3E}" type="datetimeFigureOut">
              <a:rPr lang="en-US" altLang="x-none" b="0" strike="noStrike" noProof="1" dirty="0">
                <a:latin typeface="Arial" panose="020B0604020202020204" pitchFamily="34" charset="0"/>
                <a:ea typeface="宋体" panose="02010600030101010101" pitchFamily="2" charset="-122"/>
                <a:cs typeface="+mn-ea"/>
              </a:rPr>
            </a:fld>
            <a:endParaRPr lang="en-US" altLang="x-none" b="0" strike="noStrike" noProof="1">
              <a:latin typeface="Arial" panose="020B0604020202020204" pitchFamily="34" charset="0"/>
              <a:ea typeface="宋体" panose="02010600030101010101" pitchFamily="2" charset="-122"/>
              <a:cs typeface="+mn-ea"/>
            </a:endParaRPr>
          </a:p>
        </p:txBody>
      </p:sp>
      <p:sp>
        <p:nvSpPr>
          <p:cNvPr id="17412" name="Slide Image Placeholder 3"/>
          <p:cNvSpPr>
            <a:spLocks noGrp="1" noRot="1" noChangeAspect="1"/>
          </p:cNvSpPr>
          <p:nvPr>
            <p:ph type="sldImg"/>
          </p:nvPr>
        </p:nvSpPr>
        <p:spPr>
          <a:xfrm>
            <a:off x="381000" y="685800"/>
            <a:ext cx="6096000" cy="3429000"/>
          </a:xfrm>
          <a:prstGeom prst="rect">
            <a:avLst/>
          </a:prstGeom>
          <a:noFill/>
          <a:ln w="9525">
            <a:noFill/>
          </a:ln>
        </p:spPr>
      </p:sp>
      <p:sp>
        <p:nvSpPr>
          <p:cNvPr id="17413" name="Notes Placeholder 4"/>
          <p:cNvSpPr>
            <a:spLocks noGrp="1" noRot="1" noChangeAspect="1"/>
          </p:cNvSpPr>
          <p:nvPr/>
        </p:nvSpPr>
        <p:spPr>
          <a:xfrm>
            <a:off x="685800" y="4343400"/>
            <a:ext cx="5486400" cy="4114800"/>
          </a:xfrm>
          <a:prstGeom prst="rect">
            <a:avLst/>
          </a:prstGeom>
          <a:noFill/>
          <a:ln w="9525">
            <a:noFill/>
          </a:ln>
        </p:spPr>
        <p:txBody>
          <a:bodyPr anchor="ctr"/>
          <a:lstStyle/>
          <a:p>
            <a:pPr lvl="0" indent="0">
              <a:spcBef>
                <a:spcPct val="30000"/>
              </a:spcBef>
            </a:pPr>
            <a:r>
              <a:rPr lang="zh-CN" altLang="en-US" sz="1200" b="0" dirty="0"/>
              <a:t>Click to edit Master text styles</a:t>
            </a:r>
            <a:endParaRPr lang="zh-CN" altLang="en-US" sz="1200" b="0" dirty="0"/>
          </a:p>
          <a:p>
            <a:pPr lvl="0" indent="0">
              <a:spcBef>
                <a:spcPct val="30000"/>
              </a:spcBef>
            </a:pPr>
            <a:r>
              <a:rPr lang="zh-CN" altLang="en-US" sz="1200" b="0" dirty="0"/>
              <a:t>Second level</a:t>
            </a:r>
            <a:endParaRPr lang="zh-CN" altLang="en-US" sz="1200" b="0" dirty="0"/>
          </a:p>
          <a:p>
            <a:pPr lvl="0" indent="0">
              <a:spcBef>
                <a:spcPct val="30000"/>
              </a:spcBef>
            </a:pPr>
            <a:r>
              <a:rPr lang="zh-CN" altLang="en-US" sz="1200" b="0" dirty="0"/>
              <a:t>Third level</a:t>
            </a:r>
            <a:endParaRPr lang="zh-CN" altLang="en-US" sz="1200" b="0" dirty="0"/>
          </a:p>
          <a:p>
            <a:pPr lvl="0" indent="0">
              <a:spcBef>
                <a:spcPct val="30000"/>
              </a:spcBef>
            </a:pPr>
            <a:r>
              <a:rPr lang="zh-CN" altLang="en-US" sz="1200" b="0" dirty="0"/>
              <a:t>Fourth level</a:t>
            </a:r>
            <a:endParaRPr lang="zh-CN" altLang="en-US" sz="1200" b="0" dirty="0"/>
          </a:p>
          <a:p>
            <a:pPr lvl="0" indent="0">
              <a:spcBef>
                <a:spcPct val="30000"/>
              </a:spcBef>
            </a:pPr>
            <a:r>
              <a:rPr lang="zh-CN" altLang="en-US" sz="1200" b="0" dirty="0"/>
              <a:t>Fifth level</a:t>
            </a:r>
            <a:endParaRPr lang="zh-CN" altLang="en-US" sz="1200" b="0" dirty="0"/>
          </a:p>
        </p:txBody>
      </p:sp>
      <p:sp>
        <p:nvSpPr>
          <p:cNvPr id="5126" name="Footer Placeholder 5"/>
          <p:cNvSpPr>
            <a:spLocks noGrp="1"/>
          </p:cNvSpPr>
          <p:nvPr>
            <p:ph type="ftr" sz="quarter" idx="4"/>
          </p:nvPr>
        </p:nvSpPr>
        <p:spPr>
          <a:xfrm>
            <a:off x="0" y="8685213"/>
            <a:ext cx="6172200" cy="457200"/>
          </a:xfrm>
          <a:prstGeom prst="rect">
            <a:avLst/>
          </a:prstGeom>
          <a:noFill/>
          <a:ln w="9525">
            <a:noFill/>
            <a:miter/>
          </a:ln>
        </p:spPr>
        <p:txBody>
          <a:bodyPr anchor="b"/>
          <a:lstStyle/>
          <a:p>
            <a:pPr lvl="0" eaLnBrk="1" fontAlgn="base" hangingPunct="1"/>
            <a:r>
              <a:rPr lang="en-US" altLang="x-none" b="0" strike="noStrike" noProof="1">
                <a:solidFill>
                  <a:srgbClr val="000000"/>
                </a:solidFill>
                <a:latin typeface="Segoe UI" panose="020B0502040204020203" pitchFamily="2" charset="0"/>
                <a:ea typeface="宋体" panose="02010600030101010101" pitchFamily="2" charset="-122"/>
                <a:cs typeface="+mn-ea"/>
                <a:sym typeface="Segoe UI" panose="020B0502040204020203" pitchFamily="2" charset="0"/>
              </a:rPr>
              <a:t>© 2010 Microsoft Corporation. All rights reserved. Microsoft, Windows, Windows Vista and other product names are or may be registered trademarks and/or trademarks in the U.S. and/or other countries.</a:t>
            </a:r>
            <a:endParaRPr lang="zh-CN" altLang="en-US" b="0" strike="noStrike" noProof="1">
              <a:solidFill>
                <a:srgbClr val="000000"/>
              </a:solidFill>
              <a:latin typeface="Segoe UI" panose="020B0502040204020203" pitchFamily="2" charset="0"/>
              <a:sym typeface="Segoe UI" panose="020B0502040204020203" pitchFamily="2" charset="0"/>
            </a:endParaRPr>
          </a:p>
          <a:p>
            <a:pPr lvl="0" eaLnBrk="1" fontAlgn="base" hangingPunct="1"/>
            <a:r>
              <a:rPr lang="en-US" altLang="x-none" b="0" strike="noStrike" noProof="1">
                <a:solidFill>
                  <a:srgbClr val="000000"/>
                </a:solidFill>
                <a:latin typeface="Segoe UI" panose="020B0502040204020203" pitchFamily="2" charset="0"/>
                <a:ea typeface="宋体" panose="02010600030101010101" pitchFamily="2" charset="-122"/>
                <a:cs typeface="+mn-ea"/>
                <a:sym typeface="Segoe UI" panose="020B0502040204020203" pitchFamily="2"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zh-CN" altLang="en-US" b="0" dirty="0">
                <a:solidFill>
                  <a:srgbClr val="000000"/>
                </a:solidFill>
                <a:latin typeface="Segoe UI" panose="020B0502040204020203" pitchFamily="2" charset="0"/>
                <a:sym typeface="Segoe UI" panose="020B0502040204020203" pitchFamily="2" charset="0"/>
              </a:rPr>
            </a:br>
            <a:r>
              <a:rPr lang="en-US" altLang="x-none" b="0" strike="noStrike" noProof="1">
                <a:solidFill>
                  <a:srgbClr val="000000"/>
                </a:solidFill>
                <a:latin typeface="Segoe UI" panose="020B0502040204020203" pitchFamily="2" charset="0"/>
                <a:ea typeface="宋体" panose="02010600030101010101" pitchFamily="2" charset="-122"/>
                <a:cs typeface="+mn-ea"/>
                <a:sym typeface="Segoe UI" panose="020B0502040204020203" pitchFamily="2" charset="0"/>
              </a:rPr>
              <a:t>MICROSOFT MAKES NO WARRANTIES, EXPRESS, IMPLIED OR STATUTORY, AS TO THE INFORMATION IN THIS PRESENTATION.</a:t>
            </a:r>
            <a:endParaRPr lang="zh-CN" altLang="en-US" b="0" strike="noStrike" noProof="1">
              <a:solidFill>
                <a:srgbClr val="000000"/>
              </a:solidFill>
              <a:latin typeface="Segoe UI" panose="020B0502040204020203" pitchFamily="2" charset="0"/>
              <a:sym typeface="Segoe UI" panose="020B0502040204020203" pitchFamily="2" charset="0"/>
            </a:endParaRPr>
          </a:p>
        </p:txBody>
      </p:sp>
      <p:sp>
        <p:nvSpPr>
          <p:cNvPr id="5127" name="Slide Number Placeholder 6"/>
          <p:cNvSpPr>
            <a:spLocks noGrp="1"/>
          </p:cNvSpPr>
          <p:nvPr>
            <p:ph type="sldNum" sz="quarter" idx="5"/>
          </p:nvPr>
        </p:nvSpPr>
        <p:spPr>
          <a:xfrm>
            <a:off x="6172200" y="8685213"/>
            <a:ext cx="684213" cy="457200"/>
          </a:xfrm>
          <a:prstGeom prst="rect">
            <a:avLst/>
          </a:prstGeom>
          <a:noFill/>
          <a:ln w="9525">
            <a:noFill/>
            <a:miter/>
          </a:ln>
        </p:spPr>
        <p:txBody>
          <a:bodyPr anchor="b"/>
          <a:lstStyle/>
          <a:p>
            <a:pPr lvl="0" eaLnBrk="1" fontAlgn="base" hangingPunct="1"/>
            <a:fld id="{9A0DB2DC-4C9A-4742-B13C-FB6460FD3503}" type="slidenum">
              <a:rPr lang="en-US" altLang="x-none" b="0" strike="noStrike" noProof="1" dirty="0">
                <a:latin typeface="Arial" panose="020B0604020202020204" pitchFamily="34" charset="0"/>
                <a:ea typeface="宋体" panose="02010600030101010101" pitchFamily="2" charset="-122"/>
                <a:cs typeface="+mn-ea"/>
              </a:rPr>
            </a:fld>
            <a:endParaRPr lang="en-US" altLang="x-none" b="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1pPr>
    <a:lvl2pPr marL="342900" lvl="1" indent="1143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2pPr>
    <a:lvl3pPr marL="685800" lvl="2" indent="2286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3pPr>
    <a:lvl4pPr marL="1028700" lvl="3" indent="3429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4pPr>
    <a:lvl5pPr marL="1371600" lvl="4" indent="4572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5pPr>
    <a:lvl6pPr marL="2286000" lvl="5" indent="4572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6pPr>
    <a:lvl7pPr marL="2743200" lvl="6" indent="4572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7pPr>
    <a:lvl8pPr marL="3200400" lvl="7" indent="4572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8pPr>
    <a:lvl9pPr marL="3657600" lvl="8" indent="457200" algn="l" defTabSz="0" eaLnBrk="0" fontAlgn="base" latinLnBrk="0" hangingPunct="0">
      <a:spcBef>
        <a:spcPct val="30000"/>
      </a:spcBef>
      <a:spcAft>
        <a:spcPct val="0"/>
      </a:spcAft>
      <a:buNone/>
      <a:defRPr sz="900" b="0" i="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819" y="163513"/>
            <a:ext cx="2101056" cy="212566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374650" y="163513"/>
            <a:ext cx="6181368" cy="212566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381000" y="741363"/>
            <a:ext cx="4107180" cy="156051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5820" y="741363"/>
            <a:ext cx="4107180" cy="156051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1878806"/>
            <a:ext cx="3868340"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1878806"/>
            <a:ext cx="3887391"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7500" y="171450"/>
            <a:ext cx="2095500" cy="21304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381000" y="171450"/>
            <a:ext cx="6165022" cy="21304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374650" y="730250"/>
            <a:ext cx="4117293" cy="15589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995" y="730250"/>
            <a:ext cx="4117293" cy="15589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1878806"/>
            <a:ext cx="3868340"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1878806"/>
            <a:ext cx="3887391"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819" y="163513"/>
            <a:ext cx="2101056" cy="212566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374650" y="163513"/>
            <a:ext cx="6181368" cy="212566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374650" y="730250"/>
            <a:ext cx="4117293" cy="15589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995" y="730250"/>
            <a:ext cx="4117293" cy="15589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1878806"/>
            <a:ext cx="3868340"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1878806"/>
            <a:ext cx="3887391"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374650" y="730250"/>
            <a:ext cx="4117293" cy="15589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9995" y="730250"/>
            <a:ext cx="4117293" cy="15589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819" y="163513"/>
            <a:ext cx="2101056" cy="212566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374650" y="163513"/>
            <a:ext cx="6181368" cy="212566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30" y="841772"/>
            <a:ext cx="6858179" cy="17907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30" y="2701529"/>
            <a:ext cx="6858179" cy="1241822"/>
          </a:xfrm>
        </p:spPr>
        <p:txBody>
          <a:bodyPr/>
          <a:lstStyle>
            <a:lvl1pPr marL="0" indent="0" algn="ctr">
              <a:buNone/>
              <a:defRPr sz="1800"/>
            </a:lvl1pPr>
            <a:lvl2pPr marL="342900" indent="0" algn="ctr">
              <a:buNone/>
              <a:defRPr sz="1500"/>
            </a:lvl2pPr>
            <a:lvl3pPr marL="685165" indent="0" algn="ctr">
              <a:buNone/>
              <a:defRPr sz="1350"/>
            </a:lvl3pPr>
            <a:lvl4pPr marL="1028065"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66FBB25E-DD08-4963-BDBD-451BAB0A3C50}"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5" name="页脚占位符 4"/>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6" name="灯片编号占位符 5"/>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A6675B9E-4AEB-404C-A333-F5976D87D315}"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B0A7827E-9C97-43BC-B959-D5757FA55FFB}"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5" name="页脚占位符 4"/>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6" name="灯片编号占位符 5"/>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F7E4011D-863A-4C50-887E-C927AA378DD4}"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904" y="1282304"/>
            <a:ext cx="7886906" cy="2139553"/>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904" y="3442098"/>
            <a:ext cx="7886906"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165" indent="0">
              <a:buNone/>
              <a:defRPr sz="1350">
                <a:solidFill>
                  <a:schemeClr val="tx1">
                    <a:tint val="75000"/>
                  </a:schemeClr>
                </a:solidFill>
              </a:defRPr>
            </a:lvl3pPr>
            <a:lvl4pPr marL="1028065"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D30B991B-A6F5-4587-B941-8306E7D8EB76}"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5" name="页脚占位符 4"/>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6" name="灯片编号占位符 5"/>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94C8AA30-8EA9-42A9-AFAE-E19FF04B7CF8}"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67" y="1369219"/>
            <a:ext cx="3886301"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271" y="1369219"/>
            <a:ext cx="3886301"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5C11D292-67CB-4C4E-93F0-C04FF153FDBB}"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6" name="页脚占位符 5"/>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7" name="灯片编号占位符 6"/>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52D2CBA1-2F21-4601-BC00-D8C5C92681D4}"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57" y="273845"/>
            <a:ext cx="7886906" cy="994172"/>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58" y="1260872"/>
            <a:ext cx="3868441" cy="617934"/>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58" y="1878806"/>
            <a:ext cx="3868441"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271" y="1260872"/>
            <a:ext cx="3887493" cy="617934"/>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271" y="1878806"/>
            <a:ext cx="3887493"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1729BA1D-222D-4C1F-AD59-EF0812EED43F}"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8" name="页脚占位符 7"/>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9" name="灯片编号占位符 8"/>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F4EB5EA8-6ADD-4552-9C83-A2D0D40F293A}"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1878806"/>
            <a:ext cx="3868340"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1878806"/>
            <a:ext cx="3887391" cy="27634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21B2604D-974B-40DC-B18B-F11A3E902552}"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4" name="页脚占位符 3"/>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5" name="灯片编号占位符 4"/>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16878D37-CAC5-4521-A8D4-41736B2A7D22}"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6CDFCE48-BC3D-4B9B-8550-25E297CEC35B}"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3" name="页脚占位符 2"/>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4" name="灯片编号占位符 3"/>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CF42B2F7-EB8A-4DF9-923D-23DF66705029}"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58" y="342900"/>
            <a:ext cx="2949255"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493" y="740570"/>
            <a:ext cx="462927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58" y="1543050"/>
            <a:ext cx="2949255" cy="2858691"/>
          </a:xfrm>
        </p:spPr>
        <p:txBody>
          <a:bodyPr/>
          <a:lstStyle>
            <a:lvl1pPr marL="0" indent="0">
              <a:buNone/>
              <a:defRPr sz="1200"/>
            </a:lvl1pPr>
            <a:lvl2pPr marL="342900" indent="0">
              <a:buNone/>
              <a:defRPr sz="1050"/>
            </a:lvl2pPr>
            <a:lvl3pPr marL="685165" indent="0">
              <a:buNone/>
              <a:defRPr sz="900"/>
            </a:lvl3pPr>
            <a:lvl4pPr marL="1028065"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E3D8F699-7268-4D15-B3A0-7E893CE9FE28}"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6" name="页脚占位符 5"/>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7" name="灯片编号占位符 6"/>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1B8F7D81-F49C-4400-96F8-E4B5106ADB50}"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58" y="342900"/>
            <a:ext cx="2949255"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493" y="740570"/>
            <a:ext cx="4629271" cy="3655219"/>
          </a:xfrm>
        </p:spPr>
        <p:txBody>
          <a:bodyPr rtlCol="0">
            <a:normAutofit/>
          </a:bodyPr>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lvl="0" fontAlgn="base"/>
            <a:endParaRPr lang="zh-CN" altLang="en-US" strike="noStrike" noProof="0"/>
          </a:p>
        </p:txBody>
      </p:sp>
      <p:sp>
        <p:nvSpPr>
          <p:cNvPr id="4" name="文本占位符 3"/>
          <p:cNvSpPr>
            <a:spLocks noGrp="1"/>
          </p:cNvSpPr>
          <p:nvPr>
            <p:ph type="body" sz="half" idx="2"/>
          </p:nvPr>
        </p:nvSpPr>
        <p:spPr>
          <a:xfrm>
            <a:off x="629858" y="1543050"/>
            <a:ext cx="2949255" cy="2858691"/>
          </a:xfrm>
        </p:spPr>
        <p:txBody>
          <a:bodyPr/>
          <a:lstStyle>
            <a:lvl1pPr marL="0" indent="0">
              <a:buNone/>
              <a:defRPr sz="1200"/>
            </a:lvl1pPr>
            <a:lvl2pPr marL="342900" indent="0">
              <a:buNone/>
              <a:defRPr sz="1050"/>
            </a:lvl2pPr>
            <a:lvl3pPr marL="685165" indent="0">
              <a:buNone/>
              <a:defRPr sz="900"/>
            </a:lvl3pPr>
            <a:lvl4pPr marL="1028065"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7B8C2B56-2F0B-4A09-900D-E198FF9E7168}"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6" name="页脚占位符 5"/>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7" name="灯片编号占位符 6"/>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F80675B8-116E-4744-919F-522CF229593E}"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FE7E52DD-C4F2-4425-AE42-753923A05448}"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5" name="页脚占位符 4"/>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6" name="灯片编号占位符 5"/>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88AA2E7F-4806-4D7C-934C-10B1BE4E801F}"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tx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46" y="273844"/>
            <a:ext cx="1971726" cy="4358879"/>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67" y="273844"/>
            <a:ext cx="5800876" cy="435887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628650" y="4767263"/>
            <a:ext cx="20574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fld id="{9EA63999-8412-473C-8E83-7D6841191796}" type="datetimeFigureOut">
              <a:rPr lang="zh-CN" altLang="en-US" noProof="1">
                <a:latin typeface="Times New Roman" panose="02020603050405020304" pitchFamily="2" charset="0"/>
                <a:ea typeface="楷体" panose="02010609060101010101" pitchFamily="49" charset="-122"/>
                <a:cs typeface="+mn-ea"/>
              </a:rPr>
            </a:fld>
            <a:endParaRPr lang="zh-CN" altLang="en-US" noProof="1"/>
          </a:p>
        </p:txBody>
      </p:sp>
      <p:sp>
        <p:nvSpPr>
          <p:cNvPr id="5" name="页脚占位符 4"/>
          <p:cNvSpPr>
            <a:spLocks noGrp="1"/>
          </p:cNvSpPr>
          <p:nvPr>
            <p:ph type="ftr" sz="quarter" idx="11"/>
          </p:nvPr>
        </p:nvSpPr>
        <p:spPr>
          <a:xfrm>
            <a:off x="3028950" y="4767263"/>
            <a:ext cx="3086100" cy="274638"/>
          </a:xfrm>
          <a:prstGeom prst="rect">
            <a:avLst/>
          </a:prstGeom>
        </p:spPr>
        <p:txBody>
          <a:bodyPr vert="horz" lIns="91440" tIns="45720" rIns="91440" bIns="45720" rtlCol="0" anchor="ctr"/>
          <a:lstStyle>
            <a:lvl1pPr eaLnBrk="0" fontAlgn="base" hangingPunct="0">
              <a:spcBef>
                <a:spcPct val="0"/>
              </a:spcBef>
              <a:spcAft>
                <a:spcPct val="0"/>
              </a:spcAft>
              <a:defRPr>
                <a:latin typeface="Times New Roman" panose="02020603050405020304" pitchFamily="2" charset="0"/>
                <a:ea typeface="楷体" panose="02010609060101010101" pitchFamily="49" charset="-122"/>
              </a:defRPr>
            </a:lvl1pPr>
          </a:lstStyle>
          <a:p>
            <a:pPr>
              <a:defRPr/>
            </a:pPr>
            <a:endParaRPr lang="zh-CN" altLang="en-US" noProof="1"/>
          </a:p>
        </p:txBody>
      </p:sp>
      <p:sp>
        <p:nvSpPr>
          <p:cNvPr id="6" name="灯片编号占位符 5"/>
          <p:cNvSpPr>
            <a:spLocks noGrp="1"/>
          </p:cNvSpPr>
          <p:nvPr>
            <p:ph type="sldNum" sz="quarter" idx="12"/>
          </p:nvPr>
        </p:nvSpPr>
        <p:spPr>
          <a:xfrm>
            <a:off x="6457950" y="4767263"/>
            <a:ext cx="2057400" cy="274638"/>
          </a:xfrm>
          <a:prstGeom prst="rect">
            <a:avLst/>
          </a:prstGeom>
        </p:spPr>
        <p:txBody>
          <a:bodyPr vert="horz" wrap="square" lIns="91440" tIns="45720" rIns="91440" bIns="45720" numCol="1" anchor="ctr" anchorCtr="0" compatLnSpc="1"/>
          <a:lstStyle>
            <a:lvl1pPr eaLnBrk="0" hangingPunct="0">
              <a:defRPr>
                <a:latin typeface="Times New Roman" panose="02020603050405020304" pitchFamily="2" charset="0"/>
                <a:ea typeface="楷体" panose="02010609060101010101" pitchFamily="49" charset="-122"/>
              </a:defRPr>
            </a:lvl1pPr>
          </a:lstStyle>
          <a:p>
            <a:pPr fontAlgn="base"/>
            <a:fld id="{A2EE8BA2-EB19-4CB5-9C6B-BCD4ADBF4DDF}" type="slidenum">
              <a:rPr lang="zh-CN" altLang="en-US" noProof="1">
                <a:latin typeface="Times New Roman" panose="02020603050405020304" pitchFamily="2" charset="0"/>
                <a:ea typeface="楷体" panose="02010609060101010101" pitchFamily="49" charset="-122"/>
                <a:cs typeface="+mn-ea"/>
              </a:rPr>
            </a:fld>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377825" y="163513"/>
            <a:ext cx="8401050" cy="411162"/>
          </a:xfrm>
          <a:prstGeom prst="rect">
            <a:avLst/>
          </a:prstGeom>
          <a:noFill/>
          <a:ln w="9525">
            <a:noFill/>
          </a:ln>
        </p:spPr>
        <p:txBody>
          <a:bodyPr lIns="0" tIns="0" rIns="0" bIns="0" anchor="t">
            <a:spAutoFit/>
          </a:bodyPr>
          <a:lstStyle/>
          <a:p>
            <a:pPr lvl="0" indent="-685800"/>
            <a:r>
              <a:rPr lang="en-US" altLang="zh-CN"/>
              <a:t>Click to edit Master title style</a:t>
            </a:r>
            <a:endParaRPr lang="en-US" altLang="zh-CN"/>
          </a:p>
        </p:txBody>
      </p:sp>
      <p:sp>
        <p:nvSpPr>
          <p:cNvPr id="1027" name="Text Placeholder 2"/>
          <p:cNvSpPr>
            <a:spLocks noGrp="1"/>
          </p:cNvSpPr>
          <p:nvPr>
            <p:ph type="body"/>
          </p:nvPr>
        </p:nvSpPr>
        <p:spPr>
          <a:xfrm>
            <a:off x="374650" y="730250"/>
            <a:ext cx="8402638" cy="1558925"/>
          </a:xfrm>
          <a:prstGeom prst="rect">
            <a:avLst/>
          </a:prstGeom>
          <a:noFill/>
          <a:ln w="9525">
            <a:noFill/>
          </a:ln>
        </p:spPr>
        <p:txBody>
          <a:bodyPr lIns="0" tIns="0" rIns="0" bIns="0" anchor="t">
            <a:spAutoFit/>
          </a:bodyPr>
          <a:lstStyle/>
          <a:p>
            <a:pPr lvl="0" indent="-344805"/>
            <a:r>
              <a:rPr lang="en-US" altLang="zh-CN"/>
              <a:t>Click to edit Master text styles</a:t>
            </a:r>
            <a:endParaRPr lang="en-US" altLang="zh-CN"/>
          </a:p>
          <a:p>
            <a:pPr lvl="1" indent="-295275"/>
            <a:r>
              <a:rPr lang="en-US" altLang="zh-CN"/>
              <a:t>Second level</a:t>
            </a:r>
            <a:endParaRPr lang="en-US" altLang="zh-CN"/>
          </a:p>
          <a:p>
            <a:pPr lvl="2" indent="-299720"/>
            <a:r>
              <a:rPr lang="en-US" altLang="zh-CN"/>
              <a:t>Third level</a:t>
            </a:r>
            <a:endParaRPr lang="en-US" altLang="zh-CN"/>
          </a:p>
          <a:p>
            <a:pPr lvl="3" indent="-257175"/>
            <a:r>
              <a:rPr lang="en-US" altLang="zh-CN"/>
              <a:t>Fourth level</a:t>
            </a:r>
            <a:endParaRPr lang="en-US" altLang="zh-CN"/>
          </a:p>
          <a:p>
            <a:pPr lvl="4" indent="-250825"/>
            <a:r>
              <a:rPr lang="en-US" altLang="zh-CN"/>
              <a:t>Fifth level</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marL="685800" lvl="0" indent="-685800" algn="l" defTabSz="914400" eaLnBrk="0" fontAlgn="base" latinLnBrk="0" hangingPunct="0">
        <a:lnSpc>
          <a:spcPct val="90000"/>
        </a:lnSpc>
        <a:spcBef>
          <a:spcPct val="0"/>
        </a:spcBef>
        <a:spcAft>
          <a:spcPct val="0"/>
        </a:spcAft>
        <a:buClr>
          <a:srgbClr val="000000"/>
        </a:buClr>
        <a:buNone/>
        <a:defRPr sz="3000" b="0" i="0" u="none" kern="1200" baseline="0">
          <a:solidFill>
            <a:schemeClr val="tx2"/>
          </a:solidFill>
          <a:latin typeface="+mj-lt"/>
          <a:ea typeface="+mj-ea"/>
          <a:cs typeface="+mj-cs"/>
          <a:sym typeface="Arial" panose="020B0604020202020204" pitchFamily="34" charset="0"/>
        </a:defRPr>
      </a:lvl1pPr>
    </p:titleStyle>
    <p:bodyStyle>
      <a:lvl1pPr marL="344805" lvl="0" indent="-344805" algn="l" defTabSz="914400" eaLnBrk="0" fontAlgn="base" latinLnBrk="0" hangingPunct="0">
        <a:lnSpc>
          <a:spcPct val="90000"/>
        </a:lnSpc>
        <a:spcBef>
          <a:spcPct val="20000"/>
        </a:spcBef>
        <a:spcAft>
          <a:spcPct val="0"/>
        </a:spcAft>
        <a:buClr>
          <a:schemeClr val="accent1"/>
        </a:buClr>
        <a:buSzPct val="100000"/>
        <a:buChar char="•"/>
        <a:defRPr sz="2100" b="0" i="0" u="none" kern="1200" baseline="0">
          <a:solidFill>
            <a:schemeClr val="tx1"/>
          </a:solidFill>
          <a:latin typeface="+mn-lt"/>
          <a:ea typeface="+mn-ea"/>
          <a:cs typeface="+mn-cs"/>
          <a:sym typeface="Calibri" panose="020F0502020204030204" pitchFamily="2" charset="0"/>
        </a:defRPr>
      </a:lvl1pPr>
      <a:lvl2pPr marL="641350" lvl="1" indent="-295275" algn="l" defTabSz="914400" eaLnBrk="0" fontAlgn="base" latinLnBrk="0" hangingPunct="0">
        <a:lnSpc>
          <a:spcPct val="90000"/>
        </a:lnSpc>
        <a:spcBef>
          <a:spcPct val="20000"/>
        </a:spcBef>
        <a:spcAft>
          <a:spcPct val="0"/>
        </a:spcAft>
        <a:buClr>
          <a:schemeClr val="accent1"/>
        </a:buClr>
        <a:buSzPct val="100000"/>
        <a:buChar char="–"/>
        <a:defRPr sz="2000" b="0" i="0" u="none" kern="1200" baseline="0">
          <a:solidFill>
            <a:schemeClr val="tx1"/>
          </a:solidFill>
          <a:latin typeface="+mn-lt"/>
          <a:ea typeface="+mn-ea"/>
          <a:cs typeface="+mn-cs"/>
          <a:sym typeface="Calibri" panose="020F0502020204030204" pitchFamily="2" charset="0"/>
        </a:defRPr>
      </a:lvl2pPr>
      <a:lvl3pPr marL="942975" lvl="2" indent="-299720" algn="l" defTabSz="914400" eaLnBrk="0" fontAlgn="base" latinLnBrk="0" hangingPunct="0">
        <a:lnSpc>
          <a:spcPct val="90000"/>
        </a:lnSpc>
        <a:spcBef>
          <a:spcPct val="20000"/>
        </a:spcBef>
        <a:spcAft>
          <a:spcPct val="0"/>
        </a:spcAft>
        <a:buClr>
          <a:schemeClr val="accent1"/>
        </a:buClr>
        <a:buSzPct val="100000"/>
        <a:buChar char="•"/>
        <a:defRPr sz="2400" b="0" i="0" u="none" kern="1200" baseline="0">
          <a:solidFill>
            <a:schemeClr val="tx1"/>
          </a:solidFill>
          <a:latin typeface="+mn-lt"/>
          <a:ea typeface="+mn-ea"/>
          <a:cs typeface="+mn-cs"/>
          <a:sym typeface="Calibri" panose="020F0502020204030204" pitchFamily="2" charset="0"/>
        </a:defRPr>
      </a:lvl3pPr>
      <a:lvl4pPr marL="1203325" lvl="3" indent="-257175" algn="l" defTabSz="914400" eaLnBrk="0" fontAlgn="base" latinLnBrk="0" hangingPunct="0">
        <a:lnSpc>
          <a:spcPct val="90000"/>
        </a:lnSpc>
        <a:spcBef>
          <a:spcPct val="20000"/>
        </a:spcBef>
        <a:spcAft>
          <a:spcPct val="0"/>
        </a:spcAft>
        <a:buClr>
          <a:schemeClr val="accent1"/>
        </a:buClr>
        <a:buSzPct val="100000"/>
        <a:buChar char="–"/>
        <a:defRPr sz="1700" b="0" i="0" u="none" kern="1200" baseline="0">
          <a:solidFill>
            <a:schemeClr val="tx1"/>
          </a:solidFill>
          <a:latin typeface="+mn-lt"/>
          <a:ea typeface="+mn-ea"/>
          <a:cs typeface="+mn-cs"/>
          <a:sym typeface="Calibri" panose="020F0502020204030204" pitchFamily="2" charset="0"/>
        </a:defRPr>
      </a:lvl4pPr>
      <a:lvl5pPr marL="1456055" lvl="4" indent="-250825"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1pPr>
      <a:lvl2pPr marL="342900" lvl="1" indent="1143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2pPr>
      <a:lvl3pPr marL="685800" lvl="2" indent="2286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3pPr>
      <a:lvl4pPr marL="1028700" lvl="3" indent="3429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4pPr>
      <a:lvl5pPr marL="1371600" lvl="4"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5pPr>
      <a:lvl6pPr marL="2286000" lvl="5"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6pPr>
      <a:lvl7pPr marL="2743200" lvl="6"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7pPr>
      <a:lvl8pPr marL="3200400" lvl="7"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8pPr>
      <a:lvl9pPr marL="3657600" lvl="8"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381000" y="171450"/>
            <a:ext cx="8382000" cy="411163"/>
          </a:xfrm>
          <a:prstGeom prst="rect">
            <a:avLst/>
          </a:prstGeom>
          <a:noFill/>
          <a:ln w="9525">
            <a:noFill/>
          </a:ln>
        </p:spPr>
        <p:txBody>
          <a:bodyPr lIns="0" tIns="0" rIns="0" bIns="0" anchor="t">
            <a:spAutoFit/>
          </a:bodyPr>
          <a:lstStyle/>
          <a:p>
            <a:pPr lvl="0" indent="-685800"/>
            <a:r>
              <a:rPr lang="en-US" altLang="zh-CN"/>
              <a:t>Click to edit Master title style</a:t>
            </a:r>
            <a:endParaRPr lang="en-US" altLang="zh-CN"/>
          </a:p>
        </p:txBody>
      </p:sp>
      <p:sp>
        <p:nvSpPr>
          <p:cNvPr id="2051" name="Text Placeholder 2"/>
          <p:cNvSpPr>
            <a:spLocks noGrp="1"/>
          </p:cNvSpPr>
          <p:nvPr>
            <p:ph type="body"/>
          </p:nvPr>
        </p:nvSpPr>
        <p:spPr>
          <a:xfrm>
            <a:off x="381000" y="741363"/>
            <a:ext cx="8382000" cy="1560512"/>
          </a:xfrm>
          <a:prstGeom prst="rect">
            <a:avLst/>
          </a:prstGeom>
          <a:noFill/>
          <a:ln w="9525">
            <a:noFill/>
          </a:ln>
        </p:spPr>
        <p:txBody>
          <a:bodyPr lIns="0" tIns="0" rIns="0" bIns="0" anchor="t">
            <a:spAutoFit/>
          </a:bodyPr>
          <a:lstStyle/>
          <a:p>
            <a:pPr lvl="0" indent="-344805"/>
            <a:r>
              <a:rPr lang="en-US" altLang="zh-CN"/>
              <a:t>Click to edit Master text styles</a:t>
            </a:r>
            <a:endParaRPr lang="en-US" altLang="zh-CN"/>
          </a:p>
          <a:p>
            <a:pPr lvl="1" indent="-295275"/>
            <a:r>
              <a:rPr lang="en-US" altLang="zh-CN"/>
              <a:t>Second level</a:t>
            </a:r>
            <a:endParaRPr lang="en-US" altLang="zh-CN"/>
          </a:p>
          <a:p>
            <a:pPr lvl="2" indent="-299720"/>
            <a:r>
              <a:rPr lang="en-US" altLang="zh-CN"/>
              <a:t>Third level</a:t>
            </a:r>
            <a:endParaRPr lang="en-US" altLang="zh-CN"/>
          </a:p>
          <a:p>
            <a:pPr lvl="3" indent="-257175"/>
            <a:r>
              <a:rPr lang="en-US" altLang="zh-CN"/>
              <a:t>Fourth level</a:t>
            </a:r>
            <a:endParaRPr lang="en-US" altLang="zh-CN"/>
          </a:p>
          <a:p>
            <a:pPr lvl="4" indent="-250825"/>
            <a:r>
              <a:rPr lang="en-US" altLang="zh-CN"/>
              <a:t>Fifth level</a:t>
            </a:r>
            <a:endParaRPr lang="en-US" altLang="zh-CN"/>
          </a:p>
        </p:txBody>
      </p:sp>
      <p:pic>
        <p:nvPicPr>
          <p:cNvPr id="2052" name="Picture 2" descr="C:\Documents and Settings\Administrator\桌面\图片1.jpg"/>
          <p:cNvPicPr>
            <a:picLocks noChangeAspect="1"/>
          </p:cNvPicPr>
          <p:nvPr userDrawn="1"/>
        </p:nvPicPr>
        <p:blipFill>
          <a:blip r:embed="rId12"/>
          <a:stretch>
            <a:fillRect/>
          </a:stretch>
        </p:blipFill>
        <p:spPr>
          <a:xfrm>
            <a:off x="0" y="17463"/>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lvl1pPr marL="685800" lvl="0" indent="-685800" algn="l" defTabSz="914400" eaLnBrk="0" fontAlgn="base" latinLnBrk="0" hangingPunct="0">
        <a:lnSpc>
          <a:spcPct val="90000"/>
        </a:lnSpc>
        <a:spcBef>
          <a:spcPct val="0"/>
        </a:spcBef>
        <a:spcAft>
          <a:spcPct val="0"/>
        </a:spcAft>
        <a:buClr>
          <a:srgbClr val="000000"/>
        </a:buClr>
        <a:buNone/>
        <a:defRPr sz="3000" b="0" i="0" u="none" kern="1200" baseline="0">
          <a:solidFill>
            <a:schemeClr val="tx2"/>
          </a:solidFill>
          <a:latin typeface="+mj-lt"/>
          <a:ea typeface="+mj-ea"/>
          <a:cs typeface="+mj-cs"/>
          <a:sym typeface="Arial" panose="020B0604020202020204" pitchFamily="34" charset="0"/>
        </a:defRPr>
      </a:lvl1pPr>
    </p:titleStyle>
    <p:bodyStyle>
      <a:lvl1pPr marL="344805" lvl="0" indent="-344805" algn="l" defTabSz="914400" eaLnBrk="0" fontAlgn="base" latinLnBrk="0" hangingPunct="0">
        <a:lnSpc>
          <a:spcPct val="90000"/>
        </a:lnSpc>
        <a:spcBef>
          <a:spcPct val="20000"/>
        </a:spcBef>
        <a:spcAft>
          <a:spcPct val="0"/>
        </a:spcAft>
        <a:buSzPct val="100000"/>
        <a:buChar char="•"/>
        <a:defRPr sz="2100" b="0" i="0" u="none" kern="1200" baseline="0">
          <a:solidFill>
            <a:schemeClr val="tx1"/>
          </a:solidFill>
          <a:latin typeface="+mn-lt"/>
          <a:ea typeface="+mn-ea"/>
          <a:cs typeface="+mn-cs"/>
          <a:sym typeface="Calibri" panose="020F0502020204030204" pitchFamily="2" charset="0"/>
        </a:defRPr>
      </a:lvl1pPr>
      <a:lvl2pPr marL="641350" lvl="1" indent="-295275" algn="l" defTabSz="914400" eaLnBrk="0" fontAlgn="base" latinLnBrk="0" hangingPunct="0">
        <a:lnSpc>
          <a:spcPct val="90000"/>
        </a:lnSpc>
        <a:spcBef>
          <a:spcPct val="20000"/>
        </a:spcBef>
        <a:spcAft>
          <a:spcPct val="0"/>
        </a:spcAft>
        <a:buSzPct val="100000"/>
        <a:buChar char="–"/>
        <a:defRPr sz="2000" b="0" i="0" u="none" kern="1200" baseline="0">
          <a:solidFill>
            <a:schemeClr val="tx1"/>
          </a:solidFill>
          <a:latin typeface="+mn-lt"/>
          <a:ea typeface="+mn-ea"/>
          <a:cs typeface="+mn-cs"/>
          <a:sym typeface="Calibri" panose="020F0502020204030204" pitchFamily="2" charset="0"/>
        </a:defRPr>
      </a:lvl2pPr>
      <a:lvl3pPr marL="942975" lvl="2" indent="-299720" algn="l" defTabSz="914400" eaLnBrk="0" fontAlgn="base" latinLnBrk="0" hangingPunct="0">
        <a:lnSpc>
          <a:spcPct val="90000"/>
        </a:lnSpc>
        <a:spcBef>
          <a:spcPct val="20000"/>
        </a:spcBef>
        <a:spcAft>
          <a:spcPct val="0"/>
        </a:spcAft>
        <a:buSzPct val="100000"/>
        <a:buChar char="•"/>
        <a:defRPr sz="2400" b="0" i="0" u="none" kern="1200" baseline="0">
          <a:solidFill>
            <a:schemeClr val="tx1"/>
          </a:solidFill>
          <a:latin typeface="+mn-lt"/>
          <a:ea typeface="+mn-ea"/>
          <a:cs typeface="+mn-cs"/>
          <a:sym typeface="Calibri" panose="020F0502020204030204" pitchFamily="2" charset="0"/>
        </a:defRPr>
      </a:lvl3pPr>
      <a:lvl4pPr marL="1203325" lvl="3" indent="-257175" algn="l" defTabSz="914400" eaLnBrk="0" fontAlgn="base" latinLnBrk="0" hangingPunct="0">
        <a:lnSpc>
          <a:spcPct val="90000"/>
        </a:lnSpc>
        <a:spcBef>
          <a:spcPct val="20000"/>
        </a:spcBef>
        <a:spcAft>
          <a:spcPct val="0"/>
        </a:spcAft>
        <a:buSzPct val="100000"/>
        <a:buChar char="–"/>
        <a:defRPr sz="1700" b="0" i="0" u="none" kern="1200" baseline="0">
          <a:solidFill>
            <a:schemeClr val="tx1"/>
          </a:solidFill>
          <a:latin typeface="+mn-lt"/>
          <a:ea typeface="+mn-ea"/>
          <a:cs typeface="+mn-cs"/>
          <a:sym typeface="Calibri" panose="020F0502020204030204" pitchFamily="2" charset="0"/>
        </a:defRPr>
      </a:lvl4pPr>
      <a:lvl5pPr marL="1456055" lvl="4" indent="-250825" algn="l" defTabSz="914400" eaLnBrk="0" fontAlgn="base" latinLnBrk="0" hangingPunct="0">
        <a:lnSpc>
          <a:spcPct val="90000"/>
        </a:lnSpc>
        <a:spcBef>
          <a:spcPct val="20000"/>
        </a:spcBef>
        <a:spcAft>
          <a:spcPct val="0"/>
        </a:spcAft>
        <a:buSzPct val="100000"/>
        <a:buChar char="»"/>
        <a:defRPr sz="15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ct val="20000"/>
        </a:spcBef>
        <a:spcAft>
          <a:spcPct val="0"/>
        </a:spcAft>
        <a:buSzPct val="100000"/>
        <a:buChar char="»"/>
        <a:defRPr sz="15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ct val="20000"/>
        </a:spcBef>
        <a:spcAft>
          <a:spcPct val="0"/>
        </a:spcAft>
        <a:buSzPct val="100000"/>
        <a:buChar char="»"/>
        <a:defRPr sz="15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ct val="20000"/>
        </a:spcBef>
        <a:spcAft>
          <a:spcPct val="0"/>
        </a:spcAft>
        <a:buSzPct val="100000"/>
        <a:buChar char="»"/>
        <a:defRPr sz="15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ct val="20000"/>
        </a:spcBef>
        <a:spcAft>
          <a:spcPct val="0"/>
        </a:spcAft>
        <a:buSzPct val="100000"/>
        <a:buChar char="»"/>
        <a:defRPr sz="15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1pPr>
      <a:lvl2pPr marL="342900" lvl="1" indent="1143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2pPr>
      <a:lvl3pPr marL="685800" lvl="2" indent="2286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3pPr>
      <a:lvl4pPr marL="1028700" lvl="3" indent="3429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4pPr>
      <a:lvl5pPr marL="1371600" lvl="4"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5pPr>
      <a:lvl6pPr marL="2286000" lvl="5"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6pPr>
      <a:lvl7pPr marL="2743200" lvl="6"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7pPr>
      <a:lvl8pPr marL="3200400" lvl="7"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8pPr>
      <a:lvl9pPr marL="3657600" lvl="8"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377825" y="163513"/>
            <a:ext cx="8401050" cy="411162"/>
          </a:xfrm>
          <a:prstGeom prst="rect">
            <a:avLst/>
          </a:prstGeom>
          <a:noFill/>
          <a:ln w="9525">
            <a:noFill/>
          </a:ln>
        </p:spPr>
        <p:txBody>
          <a:bodyPr lIns="0" tIns="0" rIns="0" bIns="0" anchor="t">
            <a:spAutoFit/>
          </a:bodyPr>
          <a:lstStyle/>
          <a:p>
            <a:pPr lvl="0" indent="-685800"/>
            <a:r>
              <a:rPr lang="en-US" altLang="zh-CN"/>
              <a:t>Click to edit Master title style</a:t>
            </a:r>
            <a:endParaRPr lang="en-US" altLang="zh-CN"/>
          </a:p>
        </p:txBody>
      </p:sp>
      <p:sp>
        <p:nvSpPr>
          <p:cNvPr id="3075" name="Text Placeholder 2"/>
          <p:cNvSpPr>
            <a:spLocks noGrp="1"/>
          </p:cNvSpPr>
          <p:nvPr>
            <p:ph type="body"/>
          </p:nvPr>
        </p:nvSpPr>
        <p:spPr>
          <a:xfrm>
            <a:off x="374650" y="730250"/>
            <a:ext cx="8402638" cy="1558925"/>
          </a:xfrm>
          <a:prstGeom prst="rect">
            <a:avLst/>
          </a:prstGeom>
          <a:noFill/>
          <a:ln w="9525">
            <a:noFill/>
          </a:ln>
        </p:spPr>
        <p:txBody>
          <a:bodyPr lIns="0" tIns="0" rIns="0" bIns="0" anchor="t">
            <a:spAutoFit/>
          </a:bodyPr>
          <a:lstStyle/>
          <a:p>
            <a:pPr lvl="0" indent="-344805"/>
            <a:r>
              <a:rPr lang="en-US" altLang="zh-CN"/>
              <a:t>Click to edit Master text styles</a:t>
            </a:r>
            <a:endParaRPr lang="en-US" altLang="zh-CN"/>
          </a:p>
          <a:p>
            <a:pPr lvl="1" indent="-295275"/>
            <a:r>
              <a:rPr lang="en-US" altLang="zh-CN"/>
              <a:t>Second level</a:t>
            </a:r>
            <a:endParaRPr lang="en-US" altLang="zh-CN"/>
          </a:p>
          <a:p>
            <a:pPr lvl="2" indent="-299720"/>
            <a:r>
              <a:rPr lang="en-US" altLang="zh-CN"/>
              <a:t>Third level</a:t>
            </a:r>
            <a:endParaRPr lang="en-US" altLang="zh-CN"/>
          </a:p>
          <a:p>
            <a:pPr lvl="3" indent="-257175"/>
            <a:r>
              <a:rPr lang="en-US" altLang="zh-CN"/>
              <a:t>Fourth level</a:t>
            </a:r>
            <a:endParaRPr lang="en-US" altLang="zh-CN"/>
          </a:p>
          <a:p>
            <a:pPr lvl="4" indent="-250825"/>
            <a:r>
              <a:rPr lang="en-US" altLang="zh-CN"/>
              <a:t>Fifth level</a:t>
            </a:r>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sldNum="0" hdr="0" ftr="0" dt="0"/>
  <p:txStyles>
    <p:titleStyle>
      <a:lvl1pPr marL="685800" lvl="0" indent="-685800" algn="l" defTabSz="914400" eaLnBrk="0" fontAlgn="base" latinLnBrk="0" hangingPunct="0">
        <a:lnSpc>
          <a:spcPct val="90000"/>
        </a:lnSpc>
        <a:spcBef>
          <a:spcPct val="0"/>
        </a:spcBef>
        <a:spcAft>
          <a:spcPct val="0"/>
        </a:spcAft>
        <a:buClr>
          <a:srgbClr val="000000"/>
        </a:buClr>
        <a:buNone/>
        <a:defRPr sz="3000" b="0" i="0" u="none" kern="1200" baseline="0">
          <a:solidFill>
            <a:schemeClr val="tx2"/>
          </a:solidFill>
          <a:latin typeface="+mj-lt"/>
          <a:ea typeface="+mj-ea"/>
          <a:cs typeface="+mj-cs"/>
          <a:sym typeface="Arial" panose="020B0604020202020204" pitchFamily="34" charset="0"/>
        </a:defRPr>
      </a:lvl1pPr>
    </p:titleStyle>
    <p:bodyStyle>
      <a:lvl1pPr marL="344805" lvl="0" indent="-344805" algn="l" defTabSz="914400" eaLnBrk="0" fontAlgn="base" latinLnBrk="0" hangingPunct="0">
        <a:lnSpc>
          <a:spcPct val="90000"/>
        </a:lnSpc>
        <a:spcBef>
          <a:spcPct val="20000"/>
        </a:spcBef>
        <a:spcAft>
          <a:spcPct val="0"/>
        </a:spcAft>
        <a:buClr>
          <a:schemeClr val="accent1"/>
        </a:buClr>
        <a:buSzPct val="100000"/>
        <a:buChar char="•"/>
        <a:defRPr sz="2100" b="0" i="0" u="none" kern="1200" baseline="0">
          <a:solidFill>
            <a:schemeClr val="tx1"/>
          </a:solidFill>
          <a:latin typeface="+mn-lt"/>
          <a:ea typeface="+mn-ea"/>
          <a:cs typeface="+mn-cs"/>
          <a:sym typeface="Calibri" panose="020F0502020204030204" pitchFamily="2" charset="0"/>
        </a:defRPr>
      </a:lvl1pPr>
      <a:lvl2pPr marL="641350" lvl="1" indent="-295275" algn="l" defTabSz="914400" eaLnBrk="0" fontAlgn="base" latinLnBrk="0" hangingPunct="0">
        <a:lnSpc>
          <a:spcPct val="90000"/>
        </a:lnSpc>
        <a:spcBef>
          <a:spcPct val="20000"/>
        </a:spcBef>
        <a:spcAft>
          <a:spcPct val="0"/>
        </a:spcAft>
        <a:buClr>
          <a:schemeClr val="accent1"/>
        </a:buClr>
        <a:buSzPct val="100000"/>
        <a:buChar char="–"/>
        <a:defRPr sz="2000" b="0" i="0" u="none" kern="1200" baseline="0">
          <a:solidFill>
            <a:schemeClr val="tx1"/>
          </a:solidFill>
          <a:latin typeface="+mn-lt"/>
          <a:ea typeface="+mn-ea"/>
          <a:cs typeface="+mn-cs"/>
          <a:sym typeface="Calibri" panose="020F0502020204030204" pitchFamily="2" charset="0"/>
        </a:defRPr>
      </a:lvl2pPr>
      <a:lvl3pPr marL="942975" lvl="2" indent="-299720" algn="l" defTabSz="914400" eaLnBrk="0" fontAlgn="base" latinLnBrk="0" hangingPunct="0">
        <a:lnSpc>
          <a:spcPct val="90000"/>
        </a:lnSpc>
        <a:spcBef>
          <a:spcPct val="20000"/>
        </a:spcBef>
        <a:spcAft>
          <a:spcPct val="0"/>
        </a:spcAft>
        <a:buClr>
          <a:schemeClr val="accent1"/>
        </a:buClr>
        <a:buSzPct val="100000"/>
        <a:buChar char="•"/>
        <a:defRPr sz="2400" b="0" i="0" u="none" kern="1200" baseline="0">
          <a:solidFill>
            <a:schemeClr val="tx1"/>
          </a:solidFill>
          <a:latin typeface="+mn-lt"/>
          <a:ea typeface="+mn-ea"/>
          <a:cs typeface="+mn-cs"/>
          <a:sym typeface="Calibri" panose="020F0502020204030204" pitchFamily="2" charset="0"/>
        </a:defRPr>
      </a:lvl3pPr>
      <a:lvl4pPr marL="1203325" lvl="3" indent="-257175" algn="l" defTabSz="914400" eaLnBrk="0" fontAlgn="base" latinLnBrk="0" hangingPunct="0">
        <a:lnSpc>
          <a:spcPct val="90000"/>
        </a:lnSpc>
        <a:spcBef>
          <a:spcPct val="20000"/>
        </a:spcBef>
        <a:spcAft>
          <a:spcPct val="0"/>
        </a:spcAft>
        <a:buClr>
          <a:schemeClr val="accent1"/>
        </a:buClr>
        <a:buSzPct val="100000"/>
        <a:buChar char="–"/>
        <a:defRPr sz="1700" b="0" i="0" u="none" kern="1200" baseline="0">
          <a:solidFill>
            <a:schemeClr val="tx1"/>
          </a:solidFill>
          <a:latin typeface="+mn-lt"/>
          <a:ea typeface="+mn-ea"/>
          <a:cs typeface="+mn-cs"/>
          <a:sym typeface="Calibri" panose="020F0502020204030204" pitchFamily="2" charset="0"/>
        </a:defRPr>
      </a:lvl4pPr>
      <a:lvl5pPr marL="1456055" lvl="4" indent="-250825"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1pPr>
      <a:lvl2pPr marL="342900" lvl="1" indent="1143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2pPr>
      <a:lvl3pPr marL="685800" lvl="2" indent="2286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3pPr>
      <a:lvl4pPr marL="1028700" lvl="3" indent="3429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4pPr>
      <a:lvl5pPr marL="1371600" lvl="4"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5pPr>
      <a:lvl6pPr marL="2286000" lvl="5"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6pPr>
      <a:lvl7pPr marL="2743200" lvl="6"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7pPr>
      <a:lvl8pPr marL="3200400" lvl="7"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8pPr>
      <a:lvl9pPr marL="3657600" lvl="8"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a:xfrm>
            <a:off x="377825" y="163513"/>
            <a:ext cx="8401050" cy="411162"/>
          </a:xfrm>
          <a:prstGeom prst="rect">
            <a:avLst/>
          </a:prstGeom>
          <a:noFill/>
          <a:ln w="9525">
            <a:noFill/>
          </a:ln>
        </p:spPr>
        <p:txBody>
          <a:bodyPr lIns="0" tIns="0" rIns="0" bIns="0" anchor="t">
            <a:spAutoFit/>
          </a:bodyPr>
          <a:lstStyle/>
          <a:p>
            <a:pPr lvl="0" indent="-685800"/>
            <a:r>
              <a:rPr lang="en-US" altLang="zh-CN"/>
              <a:t>Click to edit Master title style</a:t>
            </a:r>
            <a:endParaRPr lang="en-US" altLang="zh-CN"/>
          </a:p>
        </p:txBody>
      </p:sp>
      <p:sp>
        <p:nvSpPr>
          <p:cNvPr id="4099" name="Text Placeholder 2"/>
          <p:cNvSpPr>
            <a:spLocks noGrp="1"/>
          </p:cNvSpPr>
          <p:nvPr>
            <p:ph type="body"/>
          </p:nvPr>
        </p:nvSpPr>
        <p:spPr>
          <a:xfrm>
            <a:off x="374650" y="730250"/>
            <a:ext cx="8402638" cy="1558925"/>
          </a:xfrm>
          <a:prstGeom prst="rect">
            <a:avLst/>
          </a:prstGeom>
          <a:noFill/>
          <a:ln w="9525">
            <a:noFill/>
          </a:ln>
        </p:spPr>
        <p:txBody>
          <a:bodyPr lIns="0" tIns="0" rIns="0" bIns="0" anchor="t">
            <a:spAutoFit/>
          </a:bodyPr>
          <a:lstStyle/>
          <a:p>
            <a:pPr lvl="0" indent="-344805"/>
            <a:r>
              <a:rPr lang="en-US" altLang="zh-CN"/>
              <a:t>Click to edit Master text styles</a:t>
            </a:r>
            <a:endParaRPr lang="en-US" altLang="zh-CN"/>
          </a:p>
          <a:p>
            <a:pPr lvl="1" indent="-295275"/>
            <a:r>
              <a:rPr lang="en-US" altLang="zh-CN"/>
              <a:t>Second level</a:t>
            </a:r>
            <a:endParaRPr lang="en-US" altLang="zh-CN"/>
          </a:p>
          <a:p>
            <a:pPr lvl="2" indent="-299720"/>
            <a:r>
              <a:rPr lang="en-US" altLang="zh-CN"/>
              <a:t>Third level</a:t>
            </a:r>
            <a:endParaRPr lang="en-US" altLang="zh-CN"/>
          </a:p>
          <a:p>
            <a:pPr lvl="3" indent="-257175"/>
            <a:r>
              <a:rPr lang="en-US" altLang="zh-CN"/>
              <a:t>Fourth level</a:t>
            </a:r>
            <a:endParaRPr lang="en-US" altLang="zh-CN"/>
          </a:p>
          <a:p>
            <a:pPr lvl="4" indent="-250825"/>
            <a:r>
              <a:rPr lang="en-US" altLang="zh-CN"/>
              <a:t>Fifth level</a:t>
            </a:r>
            <a:endParaRPr lang="en-US"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sldNum="0" hdr="0" ftr="0" dt="0"/>
  <p:txStyles>
    <p:titleStyle>
      <a:lvl1pPr marL="685800" lvl="0" indent="-685800" algn="l" defTabSz="914400" eaLnBrk="0" fontAlgn="base" latinLnBrk="0" hangingPunct="0">
        <a:lnSpc>
          <a:spcPct val="90000"/>
        </a:lnSpc>
        <a:spcBef>
          <a:spcPct val="0"/>
        </a:spcBef>
        <a:spcAft>
          <a:spcPct val="0"/>
        </a:spcAft>
        <a:buClr>
          <a:srgbClr val="000000"/>
        </a:buClr>
        <a:buNone/>
        <a:defRPr sz="3000" b="0" i="0" u="none" kern="1200" baseline="0">
          <a:solidFill>
            <a:schemeClr val="tx2"/>
          </a:solidFill>
          <a:latin typeface="+mj-lt"/>
          <a:ea typeface="+mj-ea"/>
          <a:cs typeface="+mj-cs"/>
          <a:sym typeface="Arial" panose="020B0604020202020204" pitchFamily="34" charset="0"/>
        </a:defRPr>
      </a:lvl1pPr>
    </p:titleStyle>
    <p:bodyStyle>
      <a:lvl1pPr marL="344805" lvl="0" indent="-344805" algn="l" defTabSz="914400" eaLnBrk="0" fontAlgn="base" latinLnBrk="0" hangingPunct="0">
        <a:lnSpc>
          <a:spcPct val="90000"/>
        </a:lnSpc>
        <a:spcBef>
          <a:spcPct val="20000"/>
        </a:spcBef>
        <a:spcAft>
          <a:spcPct val="0"/>
        </a:spcAft>
        <a:buClr>
          <a:schemeClr val="accent1"/>
        </a:buClr>
        <a:buSzPct val="100000"/>
        <a:buChar char="•"/>
        <a:defRPr sz="2100" b="0" i="0" u="none" kern="1200" baseline="0">
          <a:solidFill>
            <a:schemeClr val="tx1"/>
          </a:solidFill>
          <a:latin typeface="+mn-lt"/>
          <a:ea typeface="+mn-ea"/>
          <a:cs typeface="+mn-cs"/>
          <a:sym typeface="Calibri" panose="020F0502020204030204" pitchFamily="2" charset="0"/>
        </a:defRPr>
      </a:lvl1pPr>
      <a:lvl2pPr marL="641350" lvl="1" indent="-295275" algn="l" defTabSz="914400" eaLnBrk="0" fontAlgn="base" latinLnBrk="0" hangingPunct="0">
        <a:lnSpc>
          <a:spcPct val="90000"/>
        </a:lnSpc>
        <a:spcBef>
          <a:spcPct val="20000"/>
        </a:spcBef>
        <a:spcAft>
          <a:spcPct val="0"/>
        </a:spcAft>
        <a:buClr>
          <a:schemeClr val="accent1"/>
        </a:buClr>
        <a:buSzPct val="100000"/>
        <a:buChar char="–"/>
        <a:defRPr sz="2000" b="0" i="0" u="none" kern="1200" baseline="0">
          <a:solidFill>
            <a:schemeClr val="tx1"/>
          </a:solidFill>
          <a:latin typeface="+mn-lt"/>
          <a:ea typeface="+mn-ea"/>
          <a:cs typeface="+mn-cs"/>
          <a:sym typeface="Calibri" panose="020F0502020204030204" pitchFamily="2" charset="0"/>
        </a:defRPr>
      </a:lvl2pPr>
      <a:lvl3pPr marL="942975" lvl="2" indent="-299720" algn="l" defTabSz="914400" eaLnBrk="0" fontAlgn="base" latinLnBrk="0" hangingPunct="0">
        <a:lnSpc>
          <a:spcPct val="90000"/>
        </a:lnSpc>
        <a:spcBef>
          <a:spcPct val="20000"/>
        </a:spcBef>
        <a:spcAft>
          <a:spcPct val="0"/>
        </a:spcAft>
        <a:buClr>
          <a:schemeClr val="accent1"/>
        </a:buClr>
        <a:buSzPct val="100000"/>
        <a:buChar char="•"/>
        <a:defRPr sz="2400" b="0" i="0" u="none" kern="1200" baseline="0">
          <a:solidFill>
            <a:schemeClr val="tx1"/>
          </a:solidFill>
          <a:latin typeface="+mn-lt"/>
          <a:ea typeface="+mn-ea"/>
          <a:cs typeface="+mn-cs"/>
          <a:sym typeface="Calibri" panose="020F0502020204030204" pitchFamily="2" charset="0"/>
        </a:defRPr>
      </a:lvl3pPr>
      <a:lvl4pPr marL="1203325" lvl="3" indent="-257175" algn="l" defTabSz="914400" eaLnBrk="0" fontAlgn="base" latinLnBrk="0" hangingPunct="0">
        <a:lnSpc>
          <a:spcPct val="90000"/>
        </a:lnSpc>
        <a:spcBef>
          <a:spcPct val="20000"/>
        </a:spcBef>
        <a:spcAft>
          <a:spcPct val="0"/>
        </a:spcAft>
        <a:buClr>
          <a:schemeClr val="accent1"/>
        </a:buClr>
        <a:buSzPct val="100000"/>
        <a:buChar char="–"/>
        <a:defRPr sz="1700" b="0" i="0" u="none" kern="1200" baseline="0">
          <a:solidFill>
            <a:schemeClr val="tx1"/>
          </a:solidFill>
          <a:latin typeface="+mn-lt"/>
          <a:ea typeface="+mn-ea"/>
          <a:cs typeface="+mn-cs"/>
          <a:sym typeface="Calibri" panose="020F0502020204030204" pitchFamily="2" charset="0"/>
        </a:defRPr>
      </a:lvl4pPr>
      <a:lvl5pPr marL="1456055" lvl="4" indent="-250825"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ct val="20000"/>
        </a:spcBef>
        <a:spcAft>
          <a:spcPct val="0"/>
        </a:spcAft>
        <a:buClr>
          <a:schemeClr val="accent1"/>
        </a:buClr>
        <a:buSzPct val="100000"/>
        <a:buChar char="»"/>
        <a:defRPr sz="15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1pPr>
      <a:lvl2pPr marL="342900" lvl="1" indent="1143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2pPr>
      <a:lvl3pPr marL="685800" lvl="2" indent="2286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3pPr>
      <a:lvl4pPr marL="1028700" lvl="3" indent="3429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4pPr>
      <a:lvl5pPr marL="1371600" lvl="4"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5pPr>
      <a:lvl6pPr marL="2286000" lvl="5"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6pPr>
      <a:lvl7pPr marL="2743200" lvl="6"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7pPr>
      <a:lvl8pPr marL="3200400" lvl="7"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8pPr>
      <a:lvl9pPr marL="3657600" lvl="8" indent="457200" algn="l" defTabSz="914400" eaLnBrk="1" fontAlgn="base" latinLnBrk="0" hangingPunct="1">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628650" y="274638"/>
            <a:ext cx="7886700" cy="993775"/>
          </a:xfrm>
          <a:prstGeom prst="rect">
            <a:avLst/>
          </a:prstGeom>
          <a:noFill/>
          <a:ln w="9525">
            <a:noFill/>
          </a:ln>
        </p:spPr>
        <p:txBody>
          <a:bodyPr wrap="square" lIns="91440" tIns="45720" rIns="91440" bIns="45720" anchor="ctr"/>
          <a:lstStyle/>
          <a:p>
            <a:pPr lvl="0"/>
            <a:r>
              <a:rPr lang="zh-CN" altLang="en-US"/>
              <a:t>单击此处编辑母版标题样式</a:t>
            </a:r>
            <a:endParaRPr lang="zh-CN" altLang="en-US"/>
          </a:p>
        </p:txBody>
      </p:sp>
      <p:sp>
        <p:nvSpPr>
          <p:cNvPr id="5123" name="文本占位符 2"/>
          <p:cNvSpPr>
            <a:spLocks noGrp="1"/>
          </p:cNvSpPr>
          <p:nvPr>
            <p:ph type="body"/>
          </p:nvPr>
        </p:nvSpPr>
        <p:spPr>
          <a:xfrm>
            <a:off x="628650" y="1370013"/>
            <a:ext cx="7886700" cy="3262312"/>
          </a:xfrm>
          <a:prstGeom prst="rect">
            <a:avLst/>
          </a:prstGeom>
          <a:noFill/>
          <a:ln w="9525">
            <a:noFill/>
          </a:ln>
        </p:spPr>
        <p:txBody>
          <a:bodyPr wrap="square" lIns="91440" tIns="45720" rIns="91440" bIns="45720" anchor="t"/>
          <a:lstStyle/>
          <a:p>
            <a:pPr lvl="0" indent="-171450"/>
            <a:r>
              <a:rPr lang="zh-CN" altLang="en-US"/>
              <a:t>单击此处编辑母版文本样式</a:t>
            </a:r>
            <a:endParaRPr lang="zh-CN" altLang="en-US"/>
          </a:p>
          <a:p>
            <a:pPr lvl="1" indent="-171450"/>
            <a:r>
              <a:rPr lang="zh-CN" altLang="en-US"/>
              <a:t>第二级</a:t>
            </a:r>
            <a:endParaRPr lang="zh-CN" altLang="en-US"/>
          </a:p>
          <a:p>
            <a:pPr lvl="2" indent="-170815"/>
            <a:r>
              <a:rPr lang="zh-CN" altLang="en-US"/>
              <a:t>第三级</a:t>
            </a:r>
            <a:endParaRPr lang="zh-CN" altLang="en-US"/>
          </a:p>
          <a:p>
            <a:pPr lvl="3" indent="-170815"/>
            <a:r>
              <a:rPr lang="zh-CN" altLang="en-US"/>
              <a:t>第四级</a:t>
            </a:r>
            <a:endParaRPr lang="zh-CN" altLang="en-US"/>
          </a:p>
          <a:p>
            <a:pPr lvl="4" indent="-170815"/>
            <a:r>
              <a:rPr lang="zh-CN" altLang="en-US"/>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ea typeface="宋体" panose="02010600030101010101" pitchFamily="2" charset="-122"/>
              </a:defRPr>
            </a:lvl1pPr>
          </a:lstStyle>
          <a:p>
            <a:pPr fontAlgn="auto">
              <a:defRPr/>
            </a:pPr>
            <a:fld id="{887E7F18-F0D7-46E5-A944-5AFFBA42D3B1}" type="datetimeFigureOut">
              <a:rPr lang="zh-CN" altLang="en-US" strike="noStrike" noProof="1">
                <a:latin typeface="Calibri" panose="020F0502020204030204"/>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ea typeface="宋体" panose="02010600030101010101" pitchFamily="2" charset="-122"/>
              </a:defRPr>
            </a:lvl1pPr>
          </a:lstStyle>
          <a:p>
            <a:pPr fontAlgn="auto">
              <a:defRPr/>
            </a:pPr>
            <a:endParaRPr lang="zh-CN" altLang="en-US" strike="noStrike" noProof="1"/>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lvl1pPr algn="r" eaLnBrk="1" hangingPunct="1">
              <a:defRPr sz="900">
                <a:solidFill>
                  <a:srgbClr val="898989"/>
                </a:solidFill>
                <a:latin typeface="Calibri" panose="020F0502020204030204" pitchFamily="2" charset="0"/>
                <a:ea typeface="宋体" panose="02010600030101010101" pitchFamily="2" charset="-122"/>
              </a:defRPr>
            </a:lvl1pPr>
          </a:lstStyle>
          <a:p>
            <a:pPr fontAlgn="base"/>
            <a:fld id="{E0344393-11B0-4778-B1CE-CD86EB0DDD1D}" type="slidenum">
              <a:rPr lang="zh-CN" altLang="en-US" strike="noStrike" noProof="1" smtClean="0">
                <a:latin typeface="Calibri" panose="020F0502020204030204" pitchFamily="2"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3765"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0965"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165"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615" indent="-170815"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9515" indent="-17081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2415" indent="-170815"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31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165"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17.wmf"/><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
          <p:cNvSpPr/>
          <p:nvPr/>
        </p:nvSpPr>
        <p:spPr>
          <a:xfrm>
            <a:off x="7608888" y="4510088"/>
            <a:ext cx="1146175" cy="314325"/>
          </a:xfrm>
          <a:prstGeom prst="rect">
            <a:avLst/>
          </a:prstGeom>
          <a:noFill/>
          <a:ln w="9525">
            <a:noFill/>
          </a:ln>
        </p:spPr>
        <p:txBody>
          <a:bodyPr lIns="68586" tIns="34294" rIns="68586" bIns="34294" anchor="t">
            <a:spAutoFit/>
          </a:bodyPr>
          <a:lstStyle/>
          <a:p>
            <a:pPr lvl="0" indent="0"/>
            <a:r>
              <a:rPr lang="zh-CN" altLang="en-US" sz="1600" dirty="0">
                <a:solidFill>
                  <a:srgbClr val="808080"/>
                </a:solidFill>
                <a:latin typeface="Arial" panose="020B0604020202020204" pitchFamily="34" charset="0"/>
                <a:ea typeface="微软雅黑" panose="020B0503020204020204" pitchFamily="2" charset="-122"/>
                <a:sym typeface="经典粗仿黑" pitchFamily="1" charset="-122"/>
              </a:rPr>
              <a:t>王爽</a:t>
            </a:r>
            <a:endParaRPr lang="zh-CN" altLang="en-US" sz="1600" dirty="0">
              <a:solidFill>
                <a:srgbClr val="808080"/>
              </a:solidFill>
              <a:latin typeface="Arial" panose="020B0604020202020204" pitchFamily="34" charset="0"/>
              <a:ea typeface="微软雅黑" panose="020B0503020204020204" pitchFamily="2" charset="-122"/>
              <a:sym typeface="经典粗仿黑" pitchFamily="1" charset="-122"/>
            </a:endParaRPr>
          </a:p>
        </p:txBody>
      </p:sp>
      <p:sp>
        <p:nvSpPr>
          <p:cNvPr id="18434" name="TextBox 4"/>
          <p:cNvSpPr/>
          <p:nvPr/>
        </p:nvSpPr>
        <p:spPr>
          <a:xfrm>
            <a:off x="3838575" y="2419350"/>
            <a:ext cx="4491038" cy="525463"/>
          </a:xfrm>
          <a:prstGeom prst="rect">
            <a:avLst/>
          </a:prstGeom>
          <a:noFill/>
          <a:ln w="9525">
            <a:noFill/>
          </a:ln>
        </p:spPr>
        <p:txBody>
          <a:bodyPr lIns="68586" tIns="34294" rIns="68586" bIns="34294" anchor="t">
            <a:spAutoFit/>
          </a:bodyPr>
          <a:lstStyle/>
          <a:p>
            <a:pPr lvl="0" indent="0"/>
            <a:r>
              <a:rPr lang="zh-CN" altLang="en-US" sz="3000" dirty="0">
                <a:solidFill>
                  <a:srgbClr val="808080"/>
                </a:solidFill>
                <a:latin typeface="微软雅黑" panose="020B0503020204020204" pitchFamily="2" charset="-122"/>
                <a:ea typeface="微软雅黑" panose="020B0503020204020204" pitchFamily="2" charset="-122"/>
                <a:sym typeface="隶书" panose="02010509060101010101" pitchFamily="1" charset="-122"/>
              </a:rPr>
              <a:t>网络通识课程学习指导</a:t>
            </a:r>
            <a:endParaRPr lang="zh-CN" altLang="en-US" sz="3000" dirty="0">
              <a:solidFill>
                <a:srgbClr val="808080"/>
              </a:solidFill>
              <a:latin typeface="微软雅黑" panose="020B0503020204020204" pitchFamily="2" charset="-122"/>
              <a:ea typeface="微软雅黑" panose="020B0503020204020204" pitchFamily="2" charset="-122"/>
              <a:sym typeface="隶书" panose="02010509060101010101" pitchFamily="1" charset="-122"/>
            </a:endParaRPr>
          </a:p>
        </p:txBody>
      </p:sp>
      <p:sp>
        <p:nvSpPr>
          <p:cNvPr id="18435" name="Rectangle 4"/>
          <p:cNvSpPr/>
          <p:nvPr/>
        </p:nvSpPr>
        <p:spPr>
          <a:xfrm>
            <a:off x="1566863" y="1158875"/>
            <a:ext cx="1001712" cy="1012825"/>
          </a:xfrm>
          <a:prstGeom prst="rect">
            <a:avLst/>
          </a:prstGeom>
          <a:solidFill>
            <a:schemeClr val="bg2"/>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18436" name="Rectangle 5"/>
          <p:cNvSpPr/>
          <p:nvPr/>
        </p:nvSpPr>
        <p:spPr>
          <a:xfrm>
            <a:off x="2762250" y="1574800"/>
            <a:ext cx="606425" cy="585788"/>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18437" name="Rectangle 6"/>
          <p:cNvSpPr/>
          <p:nvPr/>
        </p:nvSpPr>
        <p:spPr>
          <a:xfrm>
            <a:off x="1898650" y="2344738"/>
            <a:ext cx="682625" cy="671512"/>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18438" name="Rectangle 7"/>
          <p:cNvSpPr/>
          <p:nvPr/>
        </p:nvSpPr>
        <p:spPr>
          <a:xfrm>
            <a:off x="2755900" y="2347913"/>
            <a:ext cx="682625" cy="671512"/>
          </a:xfrm>
          <a:prstGeom prst="rect">
            <a:avLst/>
          </a:prstGeom>
          <a:solidFill>
            <a:schemeClr val="bg2"/>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pic>
        <p:nvPicPr>
          <p:cNvPr id="18439" name="Picture 8"/>
          <p:cNvPicPr>
            <a:picLocks noChangeAspect="1"/>
          </p:cNvPicPr>
          <p:nvPr/>
        </p:nvPicPr>
        <p:blipFill>
          <a:blip r:embed="rId1"/>
          <a:stretch>
            <a:fillRect/>
          </a:stretch>
        </p:blipFill>
        <p:spPr>
          <a:xfrm>
            <a:off x="7405688" y="4521200"/>
            <a:ext cx="161925" cy="257175"/>
          </a:xfrm>
          <a:prstGeom prst="rect">
            <a:avLst/>
          </a:prstGeom>
          <a:noFill/>
          <a:ln w="9525">
            <a:noFill/>
          </a:ln>
        </p:spPr>
      </p:pic>
      <p:sp>
        <p:nvSpPr>
          <p:cNvPr id="18440" name="TextBox 4"/>
          <p:cNvSpPr/>
          <p:nvPr/>
        </p:nvSpPr>
        <p:spPr>
          <a:xfrm>
            <a:off x="3910013" y="1589088"/>
            <a:ext cx="3930650" cy="739775"/>
          </a:xfrm>
          <a:prstGeom prst="rect">
            <a:avLst/>
          </a:prstGeom>
          <a:noFill/>
          <a:ln w="9525">
            <a:noFill/>
          </a:ln>
        </p:spPr>
        <p:txBody>
          <a:bodyPr lIns="68586" tIns="34294" rIns="68586" bIns="34294" anchor="t">
            <a:spAutoFit/>
          </a:bodyPr>
          <a:lstStyle/>
          <a:p>
            <a:pPr lvl="0" indent="0"/>
            <a:r>
              <a:rPr lang="zh-CN" altLang="en-US" sz="3000" dirty="0">
                <a:solidFill>
                  <a:schemeClr val="bg2"/>
                </a:solidFill>
                <a:latin typeface="微软雅黑" panose="020B0503020204020204" pitchFamily="2" charset="-122"/>
                <a:ea typeface="微软雅黑" panose="020B0503020204020204" pitchFamily="2" charset="-122"/>
                <a:sym typeface="隶书" panose="02010509060101010101" pitchFamily="1" charset="-122"/>
              </a:rPr>
              <a:t>尔雅通识课 </a:t>
            </a:r>
            <a:endParaRPr lang="zh-CN" altLang="en-US" sz="3000" dirty="0">
              <a:solidFill>
                <a:schemeClr val="bg2"/>
              </a:solidFill>
              <a:latin typeface="微软雅黑" panose="020B0503020204020204" pitchFamily="2" charset="-122"/>
              <a:ea typeface="微软雅黑" panose="020B0503020204020204" pitchFamily="2" charset="-122"/>
              <a:sym typeface="隶书" panose="02010509060101010101" pitchFamily="1" charset="-122"/>
            </a:endParaRPr>
          </a:p>
          <a:p>
            <a:pPr lvl="0" indent="0"/>
            <a:r>
              <a:rPr lang="en-US" altLang="x-none" sz="1400" dirty="0">
                <a:solidFill>
                  <a:schemeClr val="bg2"/>
                </a:solidFill>
                <a:latin typeface="微软雅黑" panose="020B0503020204020204" pitchFamily="2" charset="-122"/>
                <a:ea typeface="微软雅黑" panose="020B0503020204020204" pitchFamily="2" charset="-122"/>
                <a:sym typeface="隶书" panose="02010509060101010101" pitchFamily="1" charset="-122"/>
              </a:rPr>
              <a:t> tsk</a:t>
            </a:r>
            <a:r>
              <a:rPr lang="zh-CN" altLang="en-US" sz="1400" dirty="0">
                <a:solidFill>
                  <a:schemeClr val="bg2"/>
                </a:solidFill>
                <a:latin typeface="微软雅黑" panose="020B0503020204020204" pitchFamily="2" charset="-122"/>
                <a:ea typeface="微软雅黑" panose="020B0503020204020204" pitchFamily="2" charset="-122"/>
                <a:sym typeface="隶书" panose="02010509060101010101" pitchFamily="1" charset="-122"/>
              </a:rPr>
              <a:t>1</a:t>
            </a:r>
            <a:r>
              <a:rPr lang="en-US" altLang="x-none" sz="1400" dirty="0">
                <a:solidFill>
                  <a:schemeClr val="bg2"/>
                </a:solidFill>
                <a:latin typeface="微软雅黑" panose="020B0503020204020204" pitchFamily="2" charset="-122"/>
                <a:ea typeface="微软雅黑" panose="020B0503020204020204" pitchFamily="2" charset="-122"/>
                <a:sym typeface="隶书" panose="02010509060101010101" pitchFamily="1" charset="-122"/>
              </a:rPr>
              <a:t>.erya100.com</a:t>
            </a:r>
            <a:r>
              <a:rPr lang="zh-CN" altLang="en-US" sz="1400" dirty="0">
                <a:solidFill>
                  <a:schemeClr val="bg2"/>
                </a:solidFill>
                <a:latin typeface="微软雅黑" panose="020B0503020204020204" pitchFamily="2" charset="-122"/>
                <a:ea typeface="微软雅黑" panose="020B0503020204020204" pitchFamily="2" charset="-122"/>
                <a:sym typeface="隶书" panose="02010509060101010101" pitchFamily="1" charset="-122"/>
              </a:rPr>
              <a:t>  </a:t>
            </a:r>
            <a:endParaRPr lang="zh-CN" altLang="en-US" sz="1400" dirty="0">
              <a:solidFill>
                <a:schemeClr val="bg2"/>
              </a:solidFill>
              <a:latin typeface="微软雅黑" panose="020B0503020204020204" pitchFamily="2" charset="-122"/>
              <a:ea typeface="微软雅黑" panose="020B0503020204020204" pitchFamily="2" charset="-122"/>
              <a:sym typeface="隶书" panose="02010509060101010101" pitchFamily="1"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p:nvPr/>
        </p:nvSpPr>
        <p:spPr>
          <a:xfrm>
            <a:off x="6873875" y="1498600"/>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7651" name="Rectangle 3"/>
          <p:cNvSpPr/>
          <p:nvPr/>
        </p:nvSpPr>
        <p:spPr>
          <a:xfrm>
            <a:off x="7731125" y="1501775"/>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7652" name="Rectangle 4"/>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27653" name="Rectangle 5"/>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7654" name="Text Box 6"/>
          <p:cNvSpPr txBox="1"/>
          <p:nvPr/>
        </p:nvSpPr>
        <p:spPr>
          <a:xfrm>
            <a:off x="7667625" y="504825"/>
            <a:ext cx="1123950" cy="549275"/>
          </a:xfrm>
          <a:prstGeom prst="rect">
            <a:avLst/>
          </a:prstGeom>
          <a:noFill/>
          <a:ln w="9525">
            <a:noFill/>
          </a:ln>
        </p:spPr>
        <p:txBody>
          <a:bodyPr lIns="0" tIns="0" rIns="0" bIns="0" anchor="t">
            <a:spAutoFit/>
          </a:bodyPr>
          <a:lstStyle/>
          <a:p>
            <a:pPr lvl="0" indent="0" algn="ctr"/>
            <a:r>
              <a:rPr lang="zh-CN" altLang="en-US" dirty="0">
                <a:latin typeface="Arial" panose="020B0604020202020204" pitchFamily="34" charset="0"/>
                <a:ea typeface="黑体" panose="02010609060101010101" pitchFamily="1" charset="-122"/>
              </a:rPr>
              <a:t>课程</a:t>
            </a:r>
            <a:endParaRPr lang="zh-CN" altLang="en-US" dirty="0">
              <a:latin typeface="Arial" panose="020B0604020202020204" pitchFamily="34" charset="0"/>
              <a:ea typeface="黑体" panose="02010609060101010101" pitchFamily="1" charset="-122"/>
            </a:endParaRPr>
          </a:p>
          <a:p>
            <a:pPr lvl="0" indent="0" algn="ctr"/>
            <a:r>
              <a:rPr lang="zh-CN" altLang="en-US" dirty="0">
                <a:latin typeface="Arial" panose="020B0604020202020204" pitchFamily="34" charset="0"/>
                <a:ea typeface="黑体" panose="02010609060101010101" pitchFamily="1" charset="-122"/>
              </a:rPr>
              <a:t>学习</a:t>
            </a:r>
            <a:endParaRPr lang="zh-CN" altLang="en-US" dirty="0">
              <a:latin typeface="Arial" panose="020B0604020202020204" pitchFamily="34" charset="0"/>
              <a:ea typeface="黑体" panose="02010609060101010101" pitchFamily="1" charset="-122"/>
            </a:endParaRPr>
          </a:p>
        </p:txBody>
      </p:sp>
      <p:sp>
        <p:nvSpPr>
          <p:cNvPr id="27655" name="Rectangle 7"/>
          <p:cNvSpPr/>
          <p:nvPr/>
        </p:nvSpPr>
        <p:spPr>
          <a:xfrm>
            <a:off x="687388" y="393700"/>
            <a:ext cx="2686050" cy="365125"/>
          </a:xfrm>
          <a:prstGeom prst="rect">
            <a:avLst/>
          </a:prstGeom>
          <a:solidFill>
            <a:schemeClr val="bg2"/>
          </a:solidFill>
          <a:ln w="9525">
            <a:noFill/>
          </a:ln>
        </p:spPr>
        <p:txBody>
          <a:bodyPr lIns="0" tIns="0" rIns="0" bIns="0" anchor="ctr">
            <a:spAutoFit/>
          </a:bodyPr>
          <a:lstStyle/>
          <a:p>
            <a:pPr lvl="0" indent="0"/>
            <a:r>
              <a:rPr lang="zh-CN" altLang="en-US" sz="2400" dirty="0">
                <a:latin typeface="Arial" panose="020B0604020202020204" pitchFamily="34" charset="0"/>
                <a:ea typeface="微软雅黑" panose="020B0503020204020204" pitchFamily="2" charset="-122"/>
              </a:rPr>
              <a:t>  视 频 界 面</a:t>
            </a:r>
            <a:endParaRPr lang="zh-CN" altLang="en-US" sz="2400" dirty="0">
              <a:latin typeface="Arial" panose="020B0604020202020204" pitchFamily="34" charset="0"/>
              <a:ea typeface="微软雅黑" panose="020B0503020204020204" pitchFamily="2" charset="-122"/>
            </a:endParaRPr>
          </a:p>
        </p:txBody>
      </p:sp>
      <p:pic>
        <p:nvPicPr>
          <p:cNvPr id="27656" name="图片 2"/>
          <p:cNvPicPr>
            <a:picLocks noChangeAspect="1"/>
          </p:cNvPicPr>
          <p:nvPr/>
        </p:nvPicPr>
        <p:blipFill>
          <a:blip r:embed="rId1"/>
          <a:stretch>
            <a:fillRect/>
          </a:stretch>
        </p:blipFill>
        <p:spPr>
          <a:xfrm>
            <a:off x="460375" y="984250"/>
            <a:ext cx="6726238" cy="3911600"/>
          </a:xfrm>
          <a:prstGeom prst="rect">
            <a:avLst/>
          </a:prstGeom>
          <a:noFill/>
          <a:ln w="9525">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1"/>
          <p:cNvPicPr>
            <a:picLocks noChangeAspect="1"/>
          </p:cNvPicPr>
          <p:nvPr/>
        </p:nvPicPr>
        <p:blipFill>
          <a:blip r:embed="rId1"/>
          <a:stretch>
            <a:fillRect/>
          </a:stretch>
        </p:blipFill>
        <p:spPr>
          <a:xfrm>
            <a:off x="327025" y="822325"/>
            <a:ext cx="7046913" cy="4152900"/>
          </a:xfrm>
          <a:prstGeom prst="rect">
            <a:avLst/>
          </a:prstGeom>
          <a:noFill/>
          <a:ln w="9525">
            <a:noFill/>
          </a:ln>
        </p:spPr>
      </p:pic>
      <p:sp>
        <p:nvSpPr>
          <p:cNvPr id="28674" name="Rectangle 4"/>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28675" name="Text Box 6"/>
          <p:cNvSpPr txBox="1"/>
          <p:nvPr/>
        </p:nvSpPr>
        <p:spPr>
          <a:xfrm>
            <a:off x="7667625" y="504825"/>
            <a:ext cx="1123950" cy="549275"/>
          </a:xfrm>
          <a:prstGeom prst="rect">
            <a:avLst/>
          </a:prstGeom>
          <a:noFill/>
          <a:ln w="9525">
            <a:noFill/>
          </a:ln>
        </p:spPr>
        <p:txBody>
          <a:bodyPr lIns="0" tIns="0" rIns="0" bIns="0" anchor="t">
            <a:spAutoFit/>
          </a:bodyPr>
          <a:lstStyle/>
          <a:p>
            <a:pPr lvl="0" indent="0" algn="ctr"/>
            <a:r>
              <a:rPr lang="zh-CN" altLang="en-US" dirty="0">
                <a:latin typeface="Arial" panose="020B0604020202020204" pitchFamily="34" charset="0"/>
                <a:ea typeface="黑体" panose="02010609060101010101" pitchFamily="1" charset="-122"/>
              </a:rPr>
              <a:t>课程</a:t>
            </a:r>
            <a:endParaRPr lang="zh-CN" altLang="en-US" dirty="0">
              <a:latin typeface="Arial" panose="020B0604020202020204" pitchFamily="34" charset="0"/>
              <a:ea typeface="黑体" panose="02010609060101010101" pitchFamily="1" charset="-122"/>
            </a:endParaRPr>
          </a:p>
          <a:p>
            <a:pPr lvl="0" indent="0" algn="ctr"/>
            <a:r>
              <a:rPr lang="zh-CN" altLang="en-US" dirty="0">
                <a:latin typeface="Arial" panose="020B0604020202020204" pitchFamily="34" charset="0"/>
                <a:ea typeface="黑体" panose="02010609060101010101" pitchFamily="1" charset="-122"/>
              </a:rPr>
              <a:t>学习</a:t>
            </a:r>
            <a:endParaRPr lang="zh-CN" altLang="en-US" dirty="0">
              <a:latin typeface="Arial" panose="020B0604020202020204" pitchFamily="34" charset="0"/>
              <a:ea typeface="黑体" panose="02010609060101010101" pitchFamily="1" charset="-122"/>
            </a:endParaRPr>
          </a:p>
        </p:txBody>
      </p:sp>
      <p:sp>
        <p:nvSpPr>
          <p:cNvPr id="28676" name="Rectangle 7"/>
          <p:cNvSpPr/>
          <p:nvPr/>
        </p:nvSpPr>
        <p:spPr>
          <a:xfrm>
            <a:off x="687388" y="393700"/>
            <a:ext cx="2686050" cy="365125"/>
          </a:xfrm>
          <a:prstGeom prst="rect">
            <a:avLst/>
          </a:prstGeom>
          <a:solidFill>
            <a:schemeClr val="bg2"/>
          </a:solidFill>
          <a:ln w="9525">
            <a:noFill/>
          </a:ln>
        </p:spPr>
        <p:txBody>
          <a:bodyPr lIns="0" tIns="0" rIns="0" bIns="0" anchor="ctr">
            <a:spAutoFit/>
          </a:bodyPr>
          <a:lstStyle/>
          <a:p>
            <a:pPr lvl="0" indent="0"/>
            <a:r>
              <a:rPr lang="zh-CN" altLang="en-US" sz="2400" dirty="0">
                <a:latin typeface="Arial" panose="020B0604020202020204" pitchFamily="34" charset="0"/>
                <a:ea typeface="微软雅黑" panose="020B0503020204020204" pitchFamily="2" charset="-122"/>
              </a:rPr>
              <a:t>  讨论互动</a:t>
            </a:r>
            <a:endParaRPr lang="zh-CN" altLang="en-US" sz="2400" dirty="0">
              <a:latin typeface="Arial" panose="020B0604020202020204" pitchFamily="34" charset="0"/>
              <a:ea typeface="微软雅黑" panose="020B0503020204020204" pitchFamily="2" charset="-122"/>
            </a:endParaRPr>
          </a:p>
        </p:txBody>
      </p:sp>
      <p:sp>
        <p:nvSpPr>
          <p:cNvPr id="15369" name="Rectangle 9"/>
          <p:cNvSpPr/>
          <p:nvPr/>
        </p:nvSpPr>
        <p:spPr>
          <a:xfrm>
            <a:off x="5613400" y="650875"/>
            <a:ext cx="1903413" cy="4511675"/>
          </a:xfrm>
          <a:prstGeom prst="rect">
            <a:avLst/>
          </a:prstGeom>
          <a:noFill/>
          <a:ln w="38100" cap="flat" cmpd="sng">
            <a:solidFill>
              <a:srgbClr val="FF0000"/>
            </a:solidFill>
            <a:prstDash val="solid"/>
            <a:miter/>
            <a:headEnd type="none" w="med" len="med"/>
            <a:tailEnd type="none" w="med" len="med"/>
          </a:ln>
        </p:spPr>
        <p:txBody>
          <a:bodyPr wrap="none" lIns="0" tIns="0" rIns="0" bIns="0" anchor="ctr"/>
          <a:lstStyle/>
          <a:p>
            <a:pPr lvl="0" indent="0"/>
            <a:endParaRPr lang="zh-CN" altLang="en-US"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wipe(down)">
                                      <p:cBhvr>
                                        <p:cTn id="7"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bldLvl="0"/>
      <p:bldP spid="15369"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p:nvPr/>
        </p:nvSpPr>
        <p:spPr>
          <a:xfrm>
            <a:off x="6873875" y="1498600"/>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9698" name="Rectangle 3"/>
          <p:cNvSpPr/>
          <p:nvPr/>
        </p:nvSpPr>
        <p:spPr>
          <a:xfrm>
            <a:off x="7731125" y="1501775"/>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9699" name="Rectangle 4"/>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29700" name="Rectangle 5"/>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9701" name="Rectangle 6"/>
          <p:cNvSpPr>
            <a:spLocks noGrp="1"/>
          </p:cNvSpPr>
          <p:nvPr>
            <p:ph type="title"/>
          </p:nvPr>
        </p:nvSpPr>
        <p:spPr>
          <a:xfrm>
            <a:off x="1812925" y="2054225"/>
            <a:ext cx="3119438" cy="769938"/>
          </a:xfrm>
        </p:spPr>
        <p:txBody>
          <a:bodyPr wrap="square" lIns="0" tIns="0" rIns="0" bIns="0" anchor="t">
            <a:spAutoFit/>
          </a:bodyPr>
          <a:lstStyle/>
          <a:p>
            <a:pPr lvl="0" indent="-685800"/>
            <a:r>
              <a:rPr lang="zh-CN" altLang="en-US" sz="4800" b="1" dirty="0">
                <a:solidFill>
                  <a:schemeClr val="bg2"/>
                </a:solidFill>
                <a:latin typeface="微软雅黑" panose="020B0503020204020204" pitchFamily="2" charset="-122"/>
                <a:ea typeface="微软雅黑" panose="020B0503020204020204" pitchFamily="2" charset="-122"/>
              </a:rPr>
              <a:t>   测  验</a:t>
            </a:r>
            <a:endParaRPr lang="en-US" altLang="zh-CN" sz="4800" b="1" dirty="0">
              <a:solidFill>
                <a:schemeClr val="bg2"/>
              </a:solidFill>
              <a:latin typeface="微软雅黑" panose="020B0503020204020204" pitchFamily="2" charset="-122"/>
              <a:ea typeface="微软雅黑" panose="020B0503020204020204" pitchFamily="2" charset="-122"/>
            </a:endParaRPr>
          </a:p>
        </p:txBody>
      </p:sp>
      <p:sp>
        <p:nvSpPr>
          <p:cNvPr id="29702" name="Line 7"/>
          <p:cNvSpPr/>
          <p:nvPr/>
        </p:nvSpPr>
        <p:spPr>
          <a:xfrm flipH="1" flipV="1">
            <a:off x="1900238" y="2860675"/>
            <a:ext cx="2794000" cy="3175"/>
          </a:xfrm>
          <a:prstGeom prst="line">
            <a:avLst/>
          </a:prstGeom>
          <a:ln w="28575" cap="flat" cmpd="sng">
            <a:solidFill>
              <a:srgbClr val="5F5F5F"/>
            </a:solidFill>
            <a:prstDash val="solid"/>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
          <p:cNvPicPr>
            <a:picLocks noChangeAspect="1"/>
          </p:cNvPicPr>
          <p:nvPr/>
        </p:nvPicPr>
        <p:blipFill>
          <a:blip r:embed="rId1"/>
          <a:stretch>
            <a:fillRect/>
          </a:stretch>
        </p:blipFill>
        <p:spPr>
          <a:xfrm>
            <a:off x="596900" y="266700"/>
            <a:ext cx="7743825" cy="4029075"/>
          </a:xfrm>
          <a:prstGeom prst="rect">
            <a:avLst/>
          </a:prstGeom>
          <a:noFill/>
          <a:ln w="9525">
            <a:noFill/>
          </a:ln>
        </p:spPr>
      </p:pic>
      <p:sp>
        <p:nvSpPr>
          <p:cNvPr id="30722" name="矩形 12"/>
          <p:cNvSpPr/>
          <p:nvPr/>
        </p:nvSpPr>
        <p:spPr>
          <a:xfrm>
            <a:off x="0" y="4960938"/>
            <a:ext cx="9144000" cy="182562"/>
          </a:xfrm>
          <a:prstGeom prst="rect">
            <a:avLst/>
          </a:prstGeom>
          <a:solidFill>
            <a:srgbClr val="5F5F5F"/>
          </a:solidFill>
          <a:ln w="9525">
            <a:noFill/>
          </a:ln>
        </p:spPr>
        <p:txBody>
          <a:bodyPr anchor="ctr"/>
          <a:lstStyle/>
          <a:p>
            <a:pPr lvl="0" indent="0" algn="ctr" eaLnBrk="0" hangingPunct="0"/>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23" name="Rectangle 3"/>
          <p:cNvSpPr/>
          <p:nvPr/>
        </p:nvSpPr>
        <p:spPr>
          <a:xfrm>
            <a:off x="0" y="0"/>
            <a:ext cx="9144000" cy="173038"/>
          </a:xfrm>
          <a:prstGeom prst="rect">
            <a:avLst/>
          </a:prstGeom>
          <a:solidFill>
            <a:srgbClr val="5F5F5F"/>
          </a:solidFill>
          <a:ln w="9525">
            <a:noFill/>
          </a:ln>
        </p:spPr>
        <p:txBody>
          <a:bodyPr wrap="none" anchor="ctr"/>
          <a:lstStyle/>
          <a:p>
            <a:pPr lvl="0" indent="0"/>
            <a:endParaRPr lang="zh-CN" altLang="en-US" dirty="0">
              <a:latin typeface="Arial" panose="020B0604020202020204" pitchFamily="34" charset="0"/>
              <a:ea typeface="宋体" panose="02010600030101010101" pitchFamily="2" charset="-122"/>
            </a:endParaRPr>
          </a:p>
        </p:txBody>
      </p:sp>
      <p:sp>
        <p:nvSpPr>
          <p:cNvPr id="30724" name="AutoShape 5"/>
          <p:cNvSpPr/>
          <p:nvPr/>
        </p:nvSpPr>
        <p:spPr>
          <a:xfrm>
            <a:off x="6661150" y="4257675"/>
            <a:ext cx="2232025" cy="519113"/>
          </a:xfrm>
          <a:prstGeom prst="flowChartAlternateProcess">
            <a:avLst/>
          </a:prstGeom>
          <a:solidFill>
            <a:srgbClr val="0099FF"/>
          </a:solidFill>
          <a:ln w="9525" cap="flat" cmpd="sng">
            <a:solidFill>
              <a:srgbClr val="CCECFF"/>
            </a:solidFill>
            <a:prstDash val="solid"/>
            <a:miter/>
            <a:headEnd type="none" w="med" len="med"/>
            <a:tailEnd type="none" w="med" len="med"/>
          </a:ln>
        </p:spPr>
        <p:txBody>
          <a:bodyPr wrap="none" anchor="ctr"/>
          <a:lstStyle/>
          <a:p>
            <a:pPr lvl="0" indent="0" algn="ctr" eaLnBrk="0" hangingPunct="0"/>
            <a:r>
              <a:rPr lang="zh-CN" altLang="en-US" dirty="0">
                <a:latin typeface="Arial" panose="020B0604020202020204" pitchFamily="34" charset="0"/>
                <a:ea typeface="微软雅黑" panose="020B0503020204020204" pitchFamily="2" charset="-122"/>
              </a:rPr>
              <a:t>完成作业</a:t>
            </a:r>
            <a:endParaRPr lang="zh-CN" altLang="en-US" dirty="0">
              <a:latin typeface="Arial" panose="020B0604020202020204" pitchFamily="34" charset="0"/>
              <a:ea typeface="微软雅黑" panose="020B0503020204020204" pitchFamily="2" charset="-122"/>
            </a:endParaRPr>
          </a:p>
        </p:txBody>
      </p:sp>
      <p:sp>
        <p:nvSpPr>
          <p:cNvPr id="17414" name="Rectangle 9"/>
          <p:cNvSpPr/>
          <p:nvPr/>
        </p:nvSpPr>
        <p:spPr>
          <a:xfrm>
            <a:off x="2936875" y="392113"/>
            <a:ext cx="896938" cy="273050"/>
          </a:xfrm>
          <a:prstGeom prst="rect">
            <a:avLst/>
          </a:prstGeom>
          <a:noFill/>
          <a:ln w="38100" cap="flat" cmpd="sng">
            <a:solidFill>
              <a:srgbClr val="FF0000"/>
            </a:solidFill>
            <a:prstDash val="solid"/>
            <a:miter/>
            <a:headEnd type="none" w="med" len="med"/>
            <a:tailEnd type="none" w="med" len="med"/>
          </a:ln>
        </p:spPr>
        <p:txBody>
          <a:bodyPr wrap="square"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down)">
                                      <p:cBhvr>
                                        <p:cTn id="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ldLvl="0"/>
      <p:bldP spid="17414"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p:nvPr/>
        </p:nvSpPr>
        <p:spPr>
          <a:xfrm>
            <a:off x="6873875" y="1498600"/>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1746" name="Rectangle 3"/>
          <p:cNvSpPr/>
          <p:nvPr/>
        </p:nvSpPr>
        <p:spPr>
          <a:xfrm>
            <a:off x="7731125" y="1501775"/>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1747" name="Rectangle 4"/>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31748" name="Rectangle 5"/>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1749" name="Text Box 6"/>
          <p:cNvSpPr txBox="1"/>
          <p:nvPr/>
        </p:nvSpPr>
        <p:spPr>
          <a:xfrm>
            <a:off x="7667625" y="504825"/>
            <a:ext cx="1123950" cy="549275"/>
          </a:xfrm>
          <a:prstGeom prst="rect">
            <a:avLst/>
          </a:prstGeom>
          <a:noFill/>
          <a:ln w="9525">
            <a:noFill/>
          </a:ln>
        </p:spPr>
        <p:txBody>
          <a:bodyPr lIns="0" tIns="0" rIns="0" bIns="0" anchor="t">
            <a:spAutoFit/>
          </a:bodyPr>
          <a:lstStyle/>
          <a:p>
            <a:pPr lvl="0" indent="0" algn="ctr"/>
            <a:r>
              <a:rPr lang="zh-CN" altLang="en-US" dirty="0">
                <a:latin typeface="Arial" panose="020B0604020202020204" pitchFamily="34" charset="0"/>
                <a:ea typeface="黑体" panose="02010609060101010101" pitchFamily="1" charset="-122"/>
              </a:rPr>
              <a:t>课程</a:t>
            </a:r>
            <a:endParaRPr lang="zh-CN" altLang="en-US" dirty="0">
              <a:latin typeface="Arial" panose="020B0604020202020204" pitchFamily="34" charset="0"/>
              <a:ea typeface="黑体" panose="02010609060101010101" pitchFamily="1" charset="-122"/>
            </a:endParaRPr>
          </a:p>
          <a:p>
            <a:pPr lvl="0" indent="0" algn="ctr"/>
            <a:r>
              <a:rPr lang="zh-CN" altLang="en-US" dirty="0">
                <a:latin typeface="Arial" panose="020B0604020202020204" pitchFamily="34" charset="0"/>
                <a:ea typeface="黑体" panose="02010609060101010101" pitchFamily="1" charset="-122"/>
              </a:rPr>
              <a:t>学习</a:t>
            </a:r>
            <a:endParaRPr lang="zh-CN" altLang="en-US" dirty="0">
              <a:latin typeface="Arial" panose="020B0604020202020204" pitchFamily="34" charset="0"/>
              <a:ea typeface="黑体" panose="02010609060101010101" pitchFamily="1" charset="-122"/>
            </a:endParaRPr>
          </a:p>
        </p:txBody>
      </p:sp>
      <p:sp>
        <p:nvSpPr>
          <p:cNvPr id="31750" name="Rectangle 7"/>
          <p:cNvSpPr/>
          <p:nvPr/>
        </p:nvSpPr>
        <p:spPr>
          <a:xfrm>
            <a:off x="349250" y="220663"/>
            <a:ext cx="2686050" cy="365125"/>
          </a:xfrm>
          <a:prstGeom prst="rect">
            <a:avLst/>
          </a:prstGeom>
          <a:solidFill>
            <a:schemeClr val="bg2"/>
          </a:solidFill>
          <a:ln w="9525">
            <a:noFill/>
          </a:ln>
        </p:spPr>
        <p:txBody>
          <a:bodyPr lIns="0" tIns="0" rIns="0" bIns="0" anchor="ctr">
            <a:spAutoFit/>
          </a:bodyPr>
          <a:lstStyle/>
          <a:p>
            <a:pPr lvl="0" indent="0"/>
            <a:r>
              <a:rPr lang="zh-CN" altLang="en-US" sz="2400" dirty="0">
                <a:latin typeface="Arial" panose="020B0604020202020204" pitchFamily="34" charset="0"/>
                <a:ea typeface="微软雅黑" panose="020B0503020204020204" pitchFamily="2" charset="-122"/>
              </a:rPr>
              <a:t>  作 业 界 面</a:t>
            </a:r>
            <a:endParaRPr lang="zh-CN" altLang="en-US" sz="2400" dirty="0">
              <a:latin typeface="Arial" panose="020B0604020202020204" pitchFamily="34" charset="0"/>
              <a:ea typeface="微软雅黑" panose="020B0503020204020204" pitchFamily="2" charset="-122"/>
            </a:endParaRPr>
          </a:p>
        </p:txBody>
      </p:sp>
      <p:pic>
        <p:nvPicPr>
          <p:cNvPr id="31751" name="图片 1"/>
          <p:cNvPicPr>
            <a:picLocks noChangeAspect="1"/>
          </p:cNvPicPr>
          <p:nvPr/>
        </p:nvPicPr>
        <p:blipFill>
          <a:blip r:embed="rId1"/>
          <a:stretch>
            <a:fillRect/>
          </a:stretch>
        </p:blipFill>
        <p:spPr>
          <a:xfrm>
            <a:off x="574675" y="585788"/>
            <a:ext cx="4519613" cy="4076700"/>
          </a:xfrm>
          <a:prstGeom prst="rect">
            <a:avLst/>
          </a:prstGeom>
          <a:noFill/>
          <a:ln w="9525">
            <a:noFill/>
          </a:ln>
        </p:spPr>
      </p:pic>
      <p:pic>
        <p:nvPicPr>
          <p:cNvPr id="31752" name="图片 2"/>
          <p:cNvPicPr>
            <a:picLocks noChangeAspect="1"/>
          </p:cNvPicPr>
          <p:nvPr/>
        </p:nvPicPr>
        <p:blipFill>
          <a:blip r:embed="rId2"/>
          <a:stretch>
            <a:fillRect/>
          </a:stretch>
        </p:blipFill>
        <p:spPr>
          <a:xfrm>
            <a:off x="1871663" y="4662488"/>
            <a:ext cx="1809750" cy="409575"/>
          </a:xfrm>
          <a:prstGeom prst="rect">
            <a:avLst/>
          </a:prstGeom>
          <a:noFill/>
          <a:ln w="9525">
            <a:noFill/>
          </a:ln>
        </p:spPr>
      </p:pic>
      <p:sp>
        <p:nvSpPr>
          <p:cNvPr id="19465" name="矩形 1"/>
          <p:cNvSpPr/>
          <p:nvPr/>
        </p:nvSpPr>
        <p:spPr>
          <a:xfrm>
            <a:off x="3681413" y="3935413"/>
            <a:ext cx="2900362" cy="420687"/>
          </a:xfrm>
          <a:prstGeom prst="wedgeRoundRectCallout">
            <a:avLst>
              <a:gd name="adj1" fmla="val -54236"/>
              <a:gd name="adj2" fmla="val 157968"/>
              <a:gd name="adj3" fmla="val 16667"/>
            </a:avLst>
          </a:prstGeom>
          <a:solidFill>
            <a:srgbClr val="FFC000"/>
          </a:solidFill>
          <a:ln w="12700" cap="flat" cmpd="sng">
            <a:solidFill>
              <a:schemeClr val="tx1"/>
            </a:solidFill>
            <a:prstDash val="solid"/>
            <a:miter/>
            <a:headEnd type="none" w="med" len="med"/>
            <a:tailEnd type="none" w="med" len="med"/>
          </a:ln>
          <a:effectLst>
            <a:outerShdw dist="38100" dir="2699999" algn="ctr" rotWithShape="0">
              <a:srgbClr val="000000">
                <a:alpha val="25000"/>
              </a:srgbClr>
            </a:outerShdw>
          </a:effectLst>
        </p:spPr>
        <p:txBody>
          <a:bodyPr wrap="square" anchor="t">
            <a:spAutoFit/>
          </a:bodyPr>
          <a:lstStyle/>
          <a:p>
            <a:pPr lvl="0" indent="0" algn="ctr" defTabSz="913130" eaLnBrk="0" hangingPunct="0">
              <a:lnSpc>
                <a:spcPct val="90000"/>
              </a:lnSpc>
              <a:buClr>
                <a:schemeClr val="accent1"/>
              </a:buClr>
            </a:pPr>
            <a:r>
              <a:rPr lang="zh-CN" altLang="en-US" dirty="0">
                <a:latin typeface="微软雅黑" panose="020B0503020204020204" pitchFamily="2" charset="-122"/>
                <a:ea typeface="微软雅黑" panose="020B0503020204020204" pitchFamily="2" charset="-122"/>
                <a:sym typeface="Calibri" panose="020F0502020204030204" pitchFamily="2" charset="0"/>
              </a:rPr>
              <a:t>完成后，点击“提交”</a:t>
            </a:r>
            <a:endParaRPr lang="zh-CN" altLang="en-US" dirty="0">
              <a:latin typeface="微软雅黑" panose="020B0503020204020204" pitchFamily="2" charset="-122"/>
              <a:ea typeface="微软雅黑" panose="020B0503020204020204" pitchFamily="2" charset="-122"/>
              <a:sym typeface="Calibri" panose="020F0502020204030204"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strVal val="4/3*#ppt_w"/>
                                          </p:val>
                                        </p:tav>
                                        <p:tav tm="100000">
                                          <p:val>
                                            <p:strVal val="#ppt_w"/>
                                          </p:val>
                                        </p:tav>
                                      </p:tavLst>
                                    </p:anim>
                                    <p:anim calcmode="lin" valueType="num">
                                      <p:cBhvr>
                                        <p:cTn id="8" dur="500" fill="hold"/>
                                        <p:tgtEl>
                                          <p:spTgt spid="1946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p:nvPr/>
        </p:nvSpPr>
        <p:spPr>
          <a:xfrm>
            <a:off x="7731125" y="1501775"/>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2770" name="Rectangle 4"/>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32771" name="Rectangle 5"/>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2772" name="Rectangle 6"/>
          <p:cNvSpPr>
            <a:spLocks noGrp="1"/>
          </p:cNvSpPr>
          <p:nvPr>
            <p:ph type="title"/>
          </p:nvPr>
        </p:nvSpPr>
        <p:spPr>
          <a:xfrm>
            <a:off x="384175" y="368300"/>
            <a:ext cx="3732213" cy="769938"/>
          </a:xfrm>
        </p:spPr>
        <p:txBody>
          <a:bodyPr wrap="square" lIns="0" tIns="0" rIns="0" bIns="0" anchor="t">
            <a:spAutoFit/>
          </a:bodyPr>
          <a:lstStyle/>
          <a:p>
            <a:pPr lvl="0" indent="-685800"/>
            <a:r>
              <a:rPr lang="zh-CN" altLang="en-US" sz="4800" b="1" dirty="0">
                <a:solidFill>
                  <a:schemeClr val="bg2"/>
                </a:solidFill>
                <a:latin typeface="微软雅黑" panose="020B0503020204020204" pitchFamily="2" charset="-122"/>
                <a:ea typeface="微软雅黑" panose="020B0503020204020204" pitchFamily="2" charset="-122"/>
              </a:rPr>
              <a:t>   </a:t>
            </a:r>
            <a:r>
              <a:rPr lang="zh-CN" altLang="en-US" sz="3600" b="1" dirty="0">
                <a:solidFill>
                  <a:schemeClr val="bg2"/>
                </a:solidFill>
                <a:latin typeface="微软雅黑" panose="020B0503020204020204" pitchFamily="2" charset="-122"/>
                <a:ea typeface="微软雅黑" panose="020B0503020204020204" pitchFamily="2" charset="-122"/>
              </a:rPr>
              <a:t>考 试 时 间</a:t>
            </a:r>
            <a:endParaRPr lang="zh-CN" altLang="en-US" sz="3600" b="1" dirty="0">
              <a:solidFill>
                <a:schemeClr val="bg2"/>
              </a:solidFill>
              <a:latin typeface="微软雅黑" panose="020B0503020204020204" pitchFamily="2" charset="-122"/>
              <a:ea typeface="微软雅黑" panose="020B0503020204020204" pitchFamily="2" charset="-122"/>
            </a:endParaRPr>
          </a:p>
        </p:txBody>
      </p:sp>
      <p:sp>
        <p:nvSpPr>
          <p:cNvPr id="32773" name="Line 7"/>
          <p:cNvSpPr/>
          <p:nvPr/>
        </p:nvSpPr>
        <p:spPr>
          <a:xfrm flipH="1" flipV="1">
            <a:off x="652463" y="1079500"/>
            <a:ext cx="2794000" cy="3175"/>
          </a:xfrm>
          <a:prstGeom prst="line">
            <a:avLst/>
          </a:prstGeom>
          <a:ln w="28575" cap="flat" cmpd="sng">
            <a:solidFill>
              <a:srgbClr val="5F5F5F"/>
            </a:solidFill>
            <a:prstDash val="solid"/>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32774" name="文本框 20486"/>
          <p:cNvSpPr txBox="1"/>
          <p:nvPr/>
        </p:nvSpPr>
        <p:spPr>
          <a:xfrm>
            <a:off x="439738" y="1547813"/>
            <a:ext cx="7596187" cy="2584450"/>
          </a:xfrm>
          <a:prstGeom prst="rect">
            <a:avLst/>
          </a:prstGeom>
          <a:noFill/>
          <a:ln w="9525">
            <a:noFill/>
          </a:ln>
        </p:spPr>
        <p:txBody>
          <a:bodyPr wrap="square" anchor="t">
            <a:spAutoFit/>
          </a:bodyPr>
          <a:lstStyle/>
          <a:p>
            <a:pPr lvl="0" indent="0">
              <a:lnSpc>
                <a:spcPct val="150000"/>
              </a:lnSpc>
            </a:pPr>
            <a:r>
              <a:rPr lang="en-US"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    12</a:t>
            </a:r>
            <a:r>
              <a:rPr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a:t>
            </a:r>
            <a:r>
              <a:rPr lang="en-US"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1</a:t>
            </a:r>
            <a:r>
              <a:rPr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   到 </a:t>
            </a:r>
            <a:r>
              <a:rPr lang="en-US" altLang="zh-CN"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 </a:t>
            </a:r>
            <a:r>
              <a:rPr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 </a:t>
            </a:r>
            <a:r>
              <a:rPr lang="en-US"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12</a:t>
            </a:r>
            <a:r>
              <a:rPr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a:t>
            </a:r>
            <a:r>
              <a:rPr lang="en-US"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rPr>
              <a:t>7</a:t>
            </a:r>
            <a:endParaRPr sz="3600" dirty="0">
              <a:solidFill>
                <a:schemeClr val="accent1"/>
              </a:solidFill>
              <a:latin typeface="微软雅黑" panose="020B0503020204020204" pitchFamily="2" charset="-122"/>
              <a:ea typeface="微软雅黑" panose="020B0503020204020204" pitchFamily="2" charset="-122"/>
              <a:sym typeface="宋体" panose="02010600030101010101" pitchFamily="2" charset="-122"/>
            </a:endParaRPr>
          </a:p>
          <a:p>
            <a:pPr lvl="0" indent="0">
              <a:lnSpc>
                <a:spcPct val="150000"/>
              </a:lnSpc>
            </a:pPr>
            <a:r>
              <a:rPr lang="zh-CN" altLang="en-US" sz="2400" dirty="0">
                <a:solidFill>
                  <a:srgbClr val="4D4D4D"/>
                </a:solidFill>
                <a:latin typeface="微软雅黑" panose="020B0503020204020204" pitchFamily="2" charset="-122"/>
                <a:ea typeface="微软雅黑" panose="020B0503020204020204" pitchFamily="2" charset="-122"/>
              </a:rPr>
              <a:t>  -- 考试要求：观看课程视频&gt;</a:t>
            </a:r>
            <a:r>
              <a:rPr lang="en-US" altLang="zh-CN" sz="2400" dirty="0">
                <a:solidFill>
                  <a:srgbClr val="4D4D4D"/>
                </a:solidFill>
                <a:latin typeface="微软雅黑" panose="020B0503020204020204" pitchFamily="2" charset="-122"/>
                <a:ea typeface="微软雅黑" panose="020B0503020204020204" pitchFamily="2" charset="-122"/>
              </a:rPr>
              <a:t>9</a:t>
            </a:r>
            <a:r>
              <a:rPr lang="zh-CN" altLang="en-US" sz="2400" dirty="0">
                <a:solidFill>
                  <a:srgbClr val="4D4D4D"/>
                </a:solidFill>
                <a:latin typeface="微软雅黑" panose="020B0503020204020204" pitchFamily="2" charset="-122"/>
                <a:ea typeface="微软雅黑" panose="020B0503020204020204" pitchFamily="2" charset="-122"/>
              </a:rPr>
              <a:t>0%</a:t>
            </a:r>
            <a:endParaRPr lang="zh-CN" altLang="en-US" sz="2400" dirty="0">
              <a:solidFill>
                <a:srgbClr val="4D4D4D"/>
              </a:solidFill>
              <a:latin typeface="微软雅黑" panose="020B0503020204020204" pitchFamily="2" charset="-122"/>
              <a:ea typeface="微软雅黑" panose="020B0503020204020204" pitchFamily="2" charset="-122"/>
            </a:endParaRPr>
          </a:p>
          <a:p>
            <a:pPr lvl="0" indent="0">
              <a:lnSpc>
                <a:spcPct val="150000"/>
              </a:lnSpc>
            </a:pPr>
            <a:r>
              <a:rPr lang="zh-CN" altLang="en-US" sz="2400" dirty="0">
                <a:solidFill>
                  <a:srgbClr val="4D4D4D"/>
                </a:solidFill>
                <a:latin typeface="微软雅黑" panose="020B0503020204020204" pitchFamily="2" charset="-122"/>
                <a:ea typeface="微软雅黑" panose="020B0503020204020204" pitchFamily="2" charset="-122"/>
              </a:rPr>
              <a:t>  -- 考试时间：90分钟</a:t>
            </a:r>
            <a:endParaRPr lang="zh-CN" altLang="en-US" sz="2400" dirty="0">
              <a:solidFill>
                <a:srgbClr val="4D4D4D"/>
              </a:solidFill>
              <a:latin typeface="微软雅黑" panose="020B0503020204020204" pitchFamily="2" charset="-122"/>
              <a:ea typeface="微软雅黑" panose="020B0503020204020204" pitchFamily="2" charset="-122"/>
            </a:endParaRPr>
          </a:p>
          <a:p>
            <a:pPr lvl="0" indent="0">
              <a:lnSpc>
                <a:spcPct val="150000"/>
              </a:lnSpc>
            </a:pPr>
            <a:r>
              <a:rPr lang="zh-CN" altLang="en-US" sz="2400" dirty="0">
                <a:solidFill>
                  <a:srgbClr val="4D4D4D"/>
                </a:solidFill>
                <a:latin typeface="微软雅黑" panose="020B0503020204020204" pitchFamily="2" charset="-122"/>
                <a:ea typeface="微软雅黑" panose="020B0503020204020204" pitchFamily="2" charset="-122"/>
              </a:rPr>
              <a:t>  -- 考试题型：客观题（选择+判断）</a:t>
            </a:r>
            <a:endParaRPr lang="zh-CN" altLang="en-US" sz="2400" dirty="0">
              <a:solidFill>
                <a:srgbClr val="4D4D4D"/>
              </a:solidFill>
              <a:latin typeface="微软雅黑" panose="020B0503020204020204" pitchFamily="2" charset="-122"/>
              <a:ea typeface="微软雅黑" panose="020B0503020204020204" pitchFamily="2" charset="-122"/>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33794" name="Rectangle 5"/>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3795" name="Line 7"/>
          <p:cNvSpPr/>
          <p:nvPr/>
        </p:nvSpPr>
        <p:spPr>
          <a:xfrm flipH="1" flipV="1">
            <a:off x="790575" y="1036638"/>
            <a:ext cx="2794000" cy="3175"/>
          </a:xfrm>
          <a:prstGeom prst="line">
            <a:avLst/>
          </a:prstGeom>
          <a:ln w="28575" cap="flat" cmpd="sng">
            <a:solidFill>
              <a:srgbClr val="5F5F5F"/>
            </a:solidFill>
            <a:prstDash val="solid"/>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33796" name="Rectangle 8"/>
          <p:cNvSpPr>
            <a:spLocks noGrp="1"/>
          </p:cNvSpPr>
          <p:nvPr/>
        </p:nvSpPr>
        <p:spPr>
          <a:xfrm>
            <a:off x="612775" y="452438"/>
            <a:ext cx="3121025" cy="577850"/>
          </a:xfrm>
          <a:prstGeom prst="rect">
            <a:avLst/>
          </a:prstGeom>
          <a:noFill/>
          <a:ln w="9525">
            <a:noFill/>
          </a:ln>
        </p:spPr>
        <p:txBody>
          <a:bodyPr lIns="0" tIns="0" rIns="0" bIns="0" anchor="t">
            <a:spAutoFit/>
          </a:bodyPr>
          <a:lstStyle/>
          <a:p>
            <a:pPr marL="685800" lvl="0" indent="-685800" eaLnBrk="0" hangingPunct="0">
              <a:lnSpc>
                <a:spcPct val="90000"/>
              </a:lnSpc>
            </a:pPr>
            <a:r>
              <a:rPr lang="zh-CN" altLang="en-US" sz="3600" dirty="0">
                <a:solidFill>
                  <a:schemeClr val="bg2"/>
                </a:solidFill>
                <a:latin typeface="微软雅黑" panose="020B0503020204020204" pitchFamily="2" charset="-122"/>
                <a:ea typeface="微软雅黑" panose="020B0503020204020204" pitchFamily="2" charset="-122"/>
                <a:sym typeface="Arial" panose="020B0604020202020204" pitchFamily="34" charset="0"/>
              </a:rPr>
              <a:t>   考  试 </a:t>
            </a:r>
            <a:endParaRPr lang="zh-CN" altLang="en-US" sz="3600" dirty="0">
              <a:solidFill>
                <a:schemeClr val="bg2"/>
              </a:solidFill>
              <a:latin typeface="微软雅黑" panose="020B0503020204020204" pitchFamily="2" charset="-122"/>
              <a:ea typeface="微软雅黑" panose="020B0503020204020204" pitchFamily="2" charset="-122"/>
              <a:sym typeface="Arial" panose="020B0604020202020204" pitchFamily="34" charset="0"/>
            </a:endParaRPr>
          </a:p>
        </p:txBody>
      </p:sp>
      <p:pic>
        <p:nvPicPr>
          <p:cNvPr id="33797" name="图片 1"/>
          <p:cNvPicPr>
            <a:picLocks noChangeAspect="1"/>
          </p:cNvPicPr>
          <p:nvPr/>
        </p:nvPicPr>
        <p:blipFill>
          <a:blip r:embed="rId1"/>
          <a:stretch>
            <a:fillRect/>
          </a:stretch>
        </p:blipFill>
        <p:spPr>
          <a:xfrm>
            <a:off x="130175" y="1514475"/>
            <a:ext cx="8883650" cy="2114550"/>
          </a:xfrm>
          <a:prstGeom prst="rect">
            <a:avLst/>
          </a:prstGeom>
          <a:noFill/>
          <a:ln w="9525">
            <a:noFill/>
          </a:ln>
        </p:spPr>
      </p:pic>
      <p:sp>
        <p:nvSpPr>
          <p:cNvPr id="3" name="矩形 2"/>
          <p:cNvSpPr/>
          <p:nvPr/>
        </p:nvSpPr>
        <p:spPr>
          <a:xfrm>
            <a:off x="7137400" y="1838325"/>
            <a:ext cx="465138" cy="31750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1"/>
          <p:cNvPicPr>
            <a:picLocks noChangeAspect="1"/>
          </p:cNvPicPr>
          <p:nvPr/>
        </p:nvPicPr>
        <p:blipFill>
          <a:blip r:embed="rId1"/>
          <a:stretch>
            <a:fillRect/>
          </a:stretch>
        </p:blipFill>
        <p:spPr>
          <a:xfrm>
            <a:off x="147638" y="220663"/>
            <a:ext cx="8389937" cy="3656012"/>
          </a:xfrm>
          <a:prstGeom prst="rect">
            <a:avLst/>
          </a:prstGeom>
          <a:noFill/>
          <a:ln w="9525">
            <a:noFill/>
          </a:ln>
        </p:spPr>
      </p:pic>
      <p:sp>
        <p:nvSpPr>
          <p:cNvPr id="34818" name="矩形 12"/>
          <p:cNvSpPr/>
          <p:nvPr/>
        </p:nvSpPr>
        <p:spPr>
          <a:xfrm>
            <a:off x="0" y="5040313"/>
            <a:ext cx="9144000" cy="114300"/>
          </a:xfrm>
          <a:prstGeom prst="rect">
            <a:avLst/>
          </a:prstGeom>
          <a:solidFill>
            <a:srgbClr val="5F5F5F"/>
          </a:solidFill>
          <a:ln w="9525">
            <a:noFill/>
          </a:ln>
        </p:spPr>
        <p:txBody>
          <a:bodyPr anchor="ctr"/>
          <a:lstStyle/>
          <a:p>
            <a:pPr lvl="0" indent="0" algn="ctr" eaLnBrk="0" hangingPunct="0"/>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19" name="Rectangle 3"/>
          <p:cNvSpPr/>
          <p:nvPr/>
        </p:nvSpPr>
        <p:spPr>
          <a:xfrm>
            <a:off x="0" y="0"/>
            <a:ext cx="9144000" cy="100013"/>
          </a:xfrm>
          <a:prstGeom prst="rect">
            <a:avLst/>
          </a:prstGeom>
          <a:solidFill>
            <a:srgbClr val="5F5F5F"/>
          </a:solidFill>
          <a:ln w="9525">
            <a:noFill/>
          </a:ln>
        </p:spPr>
        <p:txBody>
          <a:bodyPr wrap="none" anchor="ctr"/>
          <a:lstStyle/>
          <a:p>
            <a:pPr lvl="0" indent="0"/>
            <a:endParaRPr lang="zh-CN" altLang="en-US" dirty="0">
              <a:latin typeface="Arial" panose="020B0604020202020204" pitchFamily="34" charset="0"/>
              <a:ea typeface="宋体" panose="02010600030101010101" pitchFamily="2" charset="-122"/>
            </a:endParaRPr>
          </a:p>
        </p:txBody>
      </p:sp>
      <p:pic>
        <p:nvPicPr>
          <p:cNvPr id="34820" name="Picture 4" descr="MC900421786[1]"/>
          <p:cNvPicPr>
            <a:picLocks noChangeAspect="1"/>
          </p:cNvPicPr>
          <p:nvPr/>
        </p:nvPicPr>
        <p:blipFill>
          <a:blip r:embed="rId2"/>
          <a:stretch>
            <a:fillRect/>
          </a:stretch>
        </p:blipFill>
        <p:spPr>
          <a:xfrm>
            <a:off x="7308850" y="2571750"/>
            <a:ext cx="1308100" cy="1495425"/>
          </a:xfrm>
          <a:prstGeom prst="rect">
            <a:avLst/>
          </a:prstGeom>
          <a:noFill/>
          <a:ln w="9525">
            <a:noFill/>
          </a:ln>
        </p:spPr>
      </p:pic>
      <p:sp>
        <p:nvSpPr>
          <p:cNvPr id="34821" name="AutoShape 5"/>
          <p:cNvSpPr/>
          <p:nvPr/>
        </p:nvSpPr>
        <p:spPr>
          <a:xfrm>
            <a:off x="7008813" y="4075113"/>
            <a:ext cx="1871662" cy="519112"/>
          </a:xfrm>
          <a:prstGeom prst="flowChartAlternateProcess">
            <a:avLst/>
          </a:prstGeom>
          <a:solidFill>
            <a:srgbClr val="0099FF"/>
          </a:solidFill>
          <a:ln w="9525" cap="flat" cmpd="sng">
            <a:solidFill>
              <a:srgbClr val="CCECFF"/>
            </a:solidFill>
            <a:prstDash val="solid"/>
            <a:miter/>
            <a:headEnd type="none" w="med" len="med"/>
            <a:tailEnd type="none" w="med" len="med"/>
          </a:ln>
        </p:spPr>
        <p:txBody>
          <a:bodyPr wrap="none" anchor="ctr"/>
          <a:lstStyle/>
          <a:p>
            <a:pPr lvl="0" indent="0" algn="ctr" eaLnBrk="0" hangingPunct="0"/>
            <a:r>
              <a:rPr lang="zh-CN" altLang="en-US" dirty="0">
                <a:latin typeface="Arial" panose="020B0604020202020204" pitchFamily="34" charset="0"/>
                <a:ea typeface="微软雅黑" panose="020B0503020204020204" pitchFamily="2" charset="-122"/>
              </a:rPr>
              <a:t>参加考试</a:t>
            </a:r>
            <a:endParaRPr lang="zh-CN" altLang="en-US" dirty="0">
              <a:latin typeface="Arial" panose="020B0604020202020204" pitchFamily="34" charset="0"/>
              <a:ea typeface="微软雅黑" panose="020B0503020204020204" pitchFamily="2" charset="-122"/>
            </a:endParaRPr>
          </a:p>
        </p:txBody>
      </p:sp>
      <p:sp>
        <p:nvSpPr>
          <p:cNvPr id="3" name="圆角矩形 2"/>
          <p:cNvSpPr/>
          <p:nvPr/>
        </p:nvSpPr>
        <p:spPr>
          <a:xfrm>
            <a:off x="2311400" y="2297113"/>
            <a:ext cx="633413" cy="396875"/>
          </a:xfrm>
          <a:prstGeom prst="round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 name="矩形 3"/>
          <p:cNvSpPr/>
          <p:nvPr/>
        </p:nvSpPr>
        <p:spPr>
          <a:xfrm>
            <a:off x="1701800" y="3109913"/>
            <a:ext cx="4821238" cy="1160463"/>
          </a:xfrm>
          <a:prstGeom prst="rect">
            <a:avLst/>
          </a:prstGeom>
        </p:spPr>
        <p:txBody>
          <a:bodyPr wrap="square">
            <a:spAutoFit/>
          </a:bodyPr>
          <a:lstStyle/>
          <a:p>
            <a:pPr marL="0" marR="0" lvl="0" algn="just" defTabSz="914400" eaLnBrk="1" fontAlgn="auto" latinLnBrk="0" hangingPunct="1">
              <a:lnSpc>
                <a:spcPct val="130000"/>
              </a:lnSpc>
              <a:spcBef>
                <a:spcPts val="0"/>
              </a:spcBef>
              <a:spcAft>
                <a:spcPts val="0"/>
              </a:spcAft>
              <a:buClrTx/>
              <a:buSzTx/>
              <a:buFont typeface="Baskerville Old Face" panose="02020602080505020303" pitchFamily="18" charset="0"/>
              <a:defRPr/>
            </a:pPr>
            <a:endParaRPr kumimoji="0" lang="en-US" altLang="zh-CN" b="1" i="0" u="none" strike="noStrike" kern="0" cap="none" spc="0" normalizeH="0" baseline="0" noProof="0" dirty="0">
              <a:ln>
                <a:noFill/>
              </a:ln>
              <a:solidFill>
                <a:srgbClr val="C00000"/>
              </a:solidFill>
              <a:effectLst/>
              <a:uLnTx/>
              <a:uFillTx/>
              <a:latin typeface="FZMiaoWuS-GB" charset="-122"/>
              <a:ea typeface="FZMiaoWuS-GB" charset="-122"/>
            </a:endParaRPr>
          </a:p>
          <a:p>
            <a:pPr marL="0" marR="0" lvl="0" indent="0" algn="just" defTabSz="914400" eaLnBrk="1" fontAlgn="auto" latinLnBrk="0" hangingPunct="1">
              <a:lnSpc>
                <a:spcPct val="130000"/>
              </a:lnSpc>
              <a:spcBef>
                <a:spcPts val="0"/>
              </a:spcBef>
              <a:spcAft>
                <a:spcPts val="0"/>
              </a:spcAft>
              <a:buClrTx/>
              <a:buSzTx/>
              <a:buFont typeface="Baskerville Old Face" panose="02020602080505020303" pitchFamily="18" charset="0"/>
              <a:buAutoNum type="arabicPeriod"/>
              <a:defRPr/>
            </a:pPr>
            <a:r>
              <a:rPr kumimoji="0" lang="zh-CN" altLang="en-US" b="1" i="0" u="none" strike="noStrike" kern="0" cap="none" spc="0" normalizeH="0" baseline="0" noProof="0" dirty="0">
                <a:ln>
                  <a:noFill/>
                </a:ln>
                <a:solidFill>
                  <a:srgbClr val="C00000"/>
                </a:solidFill>
                <a:effectLst/>
                <a:uLnTx/>
                <a:uFillTx/>
                <a:latin typeface="FZMiaoWuS-GB" charset="-122"/>
                <a:ea typeface="FZMiaoWuS-GB" charset="-122"/>
                <a:cs typeface="+mn-ea"/>
              </a:rPr>
              <a:t>一定要提交考试</a:t>
            </a:r>
            <a:r>
              <a:rPr kumimoji="0" lang="zh-CN" altLang="en-US" b="0" i="0" u="none" strike="noStrike" kern="0" cap="none" spc="0" normalizeH="0" baseline="0" noProof="0" dirty="0">
                <a:ln>
                  <a:noFill/>
                </a:ln>
                <a:solidFill>
                  <a:srgbClr val="565656"/>
                </a:solidFill>
                <a:effectLst/>
                <a:uLnTx/>
                <a:uFillTx/>
                <a:latin typeface="FZMiaoWuS-GB" charset="-122"/>
                <a:ea typeface="FZMiaoWuS-GB" charset="-122"/>
                <a:cs typeface="+mn-ea"/>
              </a:rPr>
              <a:t>，保存不提交时没成绩。</a:t>
            </a:r>
            <a:endParaRPr kumimoji="0" lang="zh-CN" altLang="en-US" b="0" i="0" u="none" strike="noStrike" kern="0" cap="none" spc="0" normalizeH="0" baseline="0" noProof="0" dirty="0">
              <a:ln>
                <a:noFill/>
              </a:ln>
              <a:solidFill>
                <a:srgbClr val="565656"/>
              </a:solidFill>
              <a:effectLst/>
              <a:uLnTx/>
              <a:uFillTx/>
              <a:latin typeface="FZMiaoWuS-GB" charset="-122"/>
              <a:ea typeface="FZMiaoWuS-GB" charset="-122"/>
              <a:cs typeface="+mn-ea"/>
            </a:endParaRPr>
          </a:p>
          <a:p>
            <a:pPr marL="0" marR="0" lvl="0" indent="0" algn="just" defTabSz="914400" eaLnBrk="1" fontAlgn="auto" latinLnBrk="0" hangingPunct="1">
              <a:lnSpc>
                <a:spcPct val="130000"/>
              </a:lnSpc>
              <a:spcBef>
                <a:spcPts val="0"/>
              </a:spcBef>
              <a:spcAft>
                <a:spcPts val="0"/>
              </a:spcAft>
              <a:buClrTx/>
              <a:buSzTx/>
              <a:buFont typeface="Baskerville Old Face" panose="02020602080505020303" pitchFamily="18" charset="0"/>
              <a:buAutoNum type="arabicPeriod"/>
              <a:defRPr/>
            </a:pPr>
            <a:r>
              <a:rPr kumimoji="0" lang="zh-CN" altLang="en-US" i="0" u="none" strike="noStrike" kern="0" cap="none" spc="0" normalizeH="0" baseline="0" noProof="0" dirty="0">
                <a:ln>
                  <a:noFill/>
                </a:ln>
                <a:solidFill>
                  <a:srgbClr val="FF0000"/>
                </a:solidFill>
                <a:effectLst/>
                <a:uLnTx/>
                <a:uFillTx/>
                <a:latin typeface="FZMiaoWuS-GB" charset="-122"/>
                <a:ea typeface="FZMiaoWuS-GB" charset="-122"/>
                <a:cs typeface="+mn-ea"/>
              </a:rPr>
              <a:t>不参加考试者，一律视为旷考。</a:t>
            </a:r>
            <a:endParaRPr kumimoji="0" lang="zh-CN" altLang="en-US" i="0" u="none" strike="noStrike" kern="0" cap="none" spc="0" normalizeH="0" baseline="0" noProof="0" dirty="0">
              <a:ln>
                <a:noFill/>
              </a:ln>
              <a:solidFill>
                <a:srgbClr val="FF0000"/>
              </a:solidFill>
              <a:effectLst/>
              <a:uLnTx/>
              <a:uFillTx/>
              <a:latin typeface="FZMiaoWuS-GB" charset="-122"/>
              <a:ea typeface="FZMiaoWuS-GB" charset="-122"/>
            </a:endParaRPr>
          </a:p>
        </p:txBody>
      </p:sp>
      <p:grpSp>
        <p:nvGrpSpPr>
          <p:cNvPr id="10" name="组合 9"/>
          <p:cNvGrpSpPr/>
          <p:nvPr/>
        </p:nvGrpSpPr>
        <p:grpSpPr>
          <a:xfrm rot="-1167632">
            <a:off x="4200525" y="1885950"/>
            <a:ext cx="1387475" cy="1371600"/>
            <a:chOff x="383025" y="2123133"/>
            <a:chExt cx="1240824" cy="1426632"/>
          </a:xfrm>
        </p:grpSpPr>
        <p:sp>
          <p:nvSpPr>
            <p:cNvPr id="11" name="矩形 10"/>
            <p:cNvSpPr/>
            <p:nvPr/>
          </p:nvSpPr>
          <p:spPr bwMode="auto">
            <a:xfrm>
              <a:off x="383025" y="2492598"/>
              <a:ext cx="1240824" cy="4755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E0000"/>
                  </a:solidFill>
                  <a:effectLst/>
                  <a:uLnTx/>
                  <a:uFillTx/>
                  <a:latin typeface="FZMiaoWuS-GB" charset="-122"/>
                  <a:ea typeface="FZMiaoWuS-GB" charset="-122"/>
                  <a:cs typeface="+mn-ea"/>
                  <a:sym typeface="+mn-lt"/>
                </a:rPr>
                <a:t>请注意！</a:t>
              </a:r>
              <a:endParaRPr kumimoji="0" lang="zh-CN" altLang="en-US" sz="2400" b="1" i="0" u="none" strike="noStrike" kern="0" cap="none" spc="0" normalizeH="0" baseline="0" noProof="0" dirty="0">
                <a:ln>
                  <a:noFill/>
                </a:ln>
                <a:solidFill>
                  <a:srgbClr val="FE0000"/>
                </a:solidFill>
                <a:effectLst/>
                <a:uLnTx/>
                <a:uFillTx/>
                <a:latin typeface="FZMiaoWuS-GB" charset="-122"/>
                <a:ea typeface="FZMiaoWuS-GB" charset="-122"/>
                <a:cs typeface="+mn-ea"/>
                <a:sym typeface="+mn-lt"/>
              </a:endParaRPr>
            </a:p>
          </p:txBody>
        </p:sp>
        <p:sp>
          <p:nvSpPr>
            <p:cNvPr id="12" name="直角三角形 11"/>
            <p:cNvSpPr/>
            <p:nvPr/>
          </p:nvSpPr>
          <p:spPr bwMode="auto">
            <a:xfrm rot="2575571">
              <a:off x="410992" y="2213526"/>
              <a:ext cx="490637" cy="144016"/>
            </a:xfrm>
            <a:prstGeom prst="rtTriangle">
              <a:avLst/>
            </a:prstGeom>
            <a:solidFill>
              <a:srgbClr val="FE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FZMiaoWuS-GB" charset="-122"/>
                <a:ea typeface="FZMiaoWuS-GB" charset="-122"/>
              </a:endParaRPr>
            </a:p>
          </p:txBody>
        </p:sp>
        <p:sp>
          <p:nvSpPr>
            <p:cNvPr id="13" name="直角三角形 12"/>
            <p:cNvSpPr/>
            <p:nvPr/>
          </p:nvSpPr>
          <p:spPr bwMode="auto">
            <a:xfrm rot="5400000">
              <a:off x="868171" y="2296440"/>
              <a:ext cx="490637" cy="144016"/>
            </a:xfrm>
            <a:prstGeom prst="rtTriangle">
              <a:avLst/>
            </a:prstGeom>
            <a:solidFill>
              <a:srgbClr val="FE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FZMiaoWuS-GB" charset="-122"/>
                <a:ea typeface="FZMiaoWuS-GB" charset="-122"/>
              </a:endParaRPr>
            </a:p>
          </p:txBody>
        </p:sp>
        <p:sp>
          <p:nvSpPr>
            <p:cNvPr id="14" name="直角三角形 13"/>
            <p:cNvSpPr/>
            <p:nvPr/>
          </p:nvSpPr>
          <p:spPr bwMode="auto">
            <a:xfrm rot="14638338">
              <a:off x="1021252" y="3220490"/>
              <a:ext cx="490637" cy="144016"/>
            </a:xfrm>
            <a:prstGeom prst="rtTriangle">
              <a:avLst/>
            </a:prstGeom>
            <a:solidFill>
              <a:srgbClr val="FE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ysClr val="windowText" lastClr="000000"/>
                </a:solidFill>
                <a:effectLst/>
                <a:uLnTx/>
                <a:uFillTx/>
                <a:latin typeface="FZMiaoWuS-GB" charset="-122"/>
                <a:ea typeface="FZMiaoWuS-GB" charset="-122"/>
              </a:endParaRPr>
            </a:p>
          </p:txBody>
        </p:sp>
        <p:sp>
          <p:nvSpPr>
            <p:cNvPr id="15" name="直角三角形 14"/>
            <p:cNvSpPr/>
            <p:nvPr/>
          </p:nvSpPr>
          <p:spPr bwMode="auto">
            <a:xfrm rot="16759512">
              <a:off x="509562" y="3232435"/>
              <a:ext cx="490637" cy="144016"/>
            </a:xfrm>
            <a:prstGeom prst="rtTriangle">
              <a:avLst/>
            </a:prstGeom>
            <a:solidFill>
              <a:srgbClr val="FE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FZMiaoWuS-GB" charset="-122"/>
                <a:ea typeface="FZMiaoWuS-GB" charset="-122"/>
              </a:endParaRPr>
            </a:p>
          </p:txBody>
        </p:sp>
      </p:grpSp>
    </p:spTree>
  </p:cSld>
  <p:clrMapOvr>
    <a:masterClrMapping/>
  </p:clrMapOvr>
  <p:transition spd="med">
    <p:random/>
    <p:sndAc>
      <p:stSnd>
        <p:snd r:embed="rId3" name="lo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p:nvPr/>
        </p:nvSpPr>
        <p:spPr>
          <a:xfrm>
            <a:off x="8288338" y="652463"/>
            <a:ext cx="152400" cy="227012"/>
          </a:xfrm>
          <a:prstGeom prst="rect">
            <a:avLst/>
          </a:prstGeom>
          <a:solidFill>
            <a:srgbClr val="808080"/>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5842" name="Rectangle 3"/>
          <p:cNvSpPr/>
          <p:nvPr/>
        </p:nvSpPr>
        <p:spPr>
          <a:xfrm>
            <a:off x="8497888" y="646113"/>
            <a:ext cx="152400" cy="227012"/>
          </a:xfrm>
          <a:prstGeom prst="rect">
            <a:avLst/>
          </a:prstGeom>
          <a:solidFill>
            <a:srgbClr val="808080"/>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5843" name="Rectangle 4"/>
          <p:cNvSpPr/>
          <p:nvPr/>
        </p:nvSpPr>
        <p:spPr>
          <a:xfrm>
            <a:off x="8521700" y="317500"/>
            <a:ext cx="223838" cy="274638"/>
          </a:xfrm>
          <a:prstGeom prst="rect">
            <a:avLst/>
          </a:prstGeom>
          <a:solidFill>
            <a:srgbClr val="808080"/>
          </a:solidFill>
          <a:ln w="9525">
            <a:noFill/>
          </a:ln>
        </p:spPr>
        <p:txBody>
          <a:bodyPr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35844" name="Rectangle 5"/>
          <p:cNvSpPr/>
          <p:nvPr/>
        </p:nvSpPr>
        <p:spPr>
          <a:xfrm>
            <a:off x="8304213" y="411163"/>
            <a:ext cx="136525" cy="196850"/>
          </a:xfrm>
          <a:prstGeom prst="rect">
            <a:avLst/>
          </a:prstGeom>
          <a:solidFill>
            <a:srgbClr val="808080"/>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35845" name="Line 16"/>
          <p:cNvSpPr/>
          <p:nvPr/>
        </p:nvSpPr>
        <p:spPr>
          <a:xfrm flipV="1">
            <a:off x="5795963" y="2990850"/>
            <a:ext cx="6350" cy="1884363"/>
          </a:xfrm>
          <a:prstGeom prst="line">
            <a:avLst/>
          </a:prstGeom>
          <a:ln w="19050" cap="flat" cmpd="sng">
            <a:solidFill>
              <a:srgbClr val="353637"/>
            </a:solidFill>
            <a:prstDash val="sysDot"/>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35846" name="Line 12"/>
          <p:cNvSpPr/>
          <p:nvPr/>
        </p:nvSpPr>
        <p:spPr>
          <a:xfrm flipV="1">
            <a:off x="7165975" y="695325"/>
            <a:ext cx="0" cy="1657350"/>
          </a:xfrm>
          <a:prstGeom prst="line">
            <a:avLst/>
          </a:prstGeom>
          <a:ln w="19050" cap="flat" cmpd="sng">
            <a:solidFill>
              <a:srgbClr val="353637"/>
            </a:solidFill>
            <a:prstDash val="sysDot"/>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35847" name="Line 12"/>
          <p:cNvSpPr/>
          <p:nvPr/>
        </p:nvSpPr>
        <p:spPr>
          <a:xfrm flipV="1">
            <a:off x="4500563" y="696913"/>
            <a:ext cx="0" cy="1800225"/>
          </a:xfrm>
          <a:prstGeom prst="line">
            <a:avLst/>
          </a:prstGeom>
          <a:ln w="19050" cap="flat" cmpd="sng">
            <a:solidFill>
              <a:srgbClr val="353637"/>
            </a:solidFill>
            <a:prstDash val="sysDot"/>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35848" name="Line 12"/>
          <p:cNvSpPr/>
          <p:nvPr/>
        </p:nvSpPr>
        <p:spPr>
          <a:xfrm flipV="1">
            <a:off x="754063" y="623888"/>
            <a:ext cx="0" cy="1843087"/>
          </a:xfrm>
          <a:prstGeom prst="line">
            <a:avLst/>
          </a:prstGeom>
          <a:ln w="19050" cap="flat" cmpd="sng">
            <a:solidFill>
              <a:srgbClr val="353637"/>
            </a:solidFill>
            <a:prstDash val="sysDot"/>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35849" name="Line 16"/>
          <p:cNvSpPr/>
          <p:nvPr/>
        </p:nvSpPr>
        <p:spPr>
          <a:xfrm flipV="1">
            <a:off x="2914650" y="3289300"/>
            <a:ext cx="6350" cy="1584325"/>
          </a:xfrm>
          <a:prstGeom prst="line">
            <a:avLst/>
          </a:prstGeom>
          <a:ln w="19050" cap="flat" cmpd="sng">
            <a:solidFill>
              <a:srgbClr val="353637"/>
            </a:solidFill>
            <a:prstDash val="sysDot"/>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pic>
        <p:nvPicPr>
          <p:cNvPr id="35850" name="Gruppe 76"/>
          <p:cNvPicPr/>
          <p:nvPr/>
        </p:nvPicPr>
        <p:blipFill>
          <a:blip r:embed="rId1"/>
          <a:stretch>
            <a:fillRect/>
          </a:stretch>
        </p:blipFill>
        <p:spPr>
          <a:xfrm>
            <a:off x="0" y="2281238"/>
            <a:ext cx="9326563" cy="1603375"/>
          </a:xfrm>
          <a:prstGeom prst="rect">
            <a:avLst/>
          </a:prstGeom>
          <a:noFill/>
          <a:ln w="9525">
            <a:noFill/>
          </a:ln>
        </p:spPr>
      </p:pic>
      <p:sp>
        <p:nvSpPr>
          <p:cNvPr id="24588" name="Rektangel 143"/>
          <p:cNvSpPr/>
          <p:nvPr/>
        </p:nvSpPr>
        <p:spPr>
          <a:xfrm>
            <a:off x="5721350" y="2641600"/>
            <a:ext cx="1371600" cy="366713"/>
          </a:xfrm>
          <a:prstGeom prst="rect">
            <a:avLst/>
          </a:prstGeom>
          <a:noFill/>
          <a:ln w="9525">
            <a:noFill/>
            <a:miter/>
          </a:ln>
        </p:spPr>
        <p:txBody>
          <a:bodyPr>
            <a:spAutoFit/>
          </a:bodyPr>
          <a:lstStyle/>
          <a:p>
            <a:pPr lvl="0" algn="ctr" eaLnBrk="0" fontAlgn="base" hangingPunct="0">
              <a:lnSpc>
                <a:spcPct val="90000"/>
              </a:lnSpc>
              <a:buClr>
                <a:schemeClr val="accent1"/>
              </a:buClr>
            </a:pPr>
            <a:r>
              <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cs typeface="+mn-ea"/>
                <a:sym typeface="Calibri" panose="020F0502020204030204" pitchFamily="2" charset="0"/>
              </a:rPr>
              <a:t>考  试</a:t>
            </a:r>
            <a:endPar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sym typeface="Calibri" panose="020F0502020204030204" pitchFamily="2" charset="0"/>
            </a:endParaRPr>
          </a:p>
        </p:txBody>
      </p:sp>
      <p:sp>
        <p:nvSpPr>
          <p:cNvPr id="35852" name="Rektangel 145"/>
          <p:cNvSpPr/>
          <p:nvPr/>
        </p:nvSpPr>
        <p:spPr>
          <a:xfrm>
            <a:off x="876300" y="633413"/>
            <a:ext cx="3184525" cy="1027112"/>
          </a:xfrm>
          <a:prstGeom prst="rect">
            <a:avLst/>
          </a:prstGeom>
          <a:noFill/>
          <a:ln w="9525">
            <a:noFill/>
          </a:ln>
        </p:spPr>
        <p:txBody>
          <a:bodyPr anchor="t">
            <a:spAutoFit/>
          </a:bodyPr>
          <a:lstStyle/>
          <a:p>
            <a:pPr lvl="0" indent="0" eaLnBrk="0" hangingPunct="0">
              <a:lnSpc>
                <a:spcPct val="90000"/>
              </a:lnSpc>
              <a:buClr>
                <a:schemeClr val="accent1"/>
              </a:buClr>
            </a:pPr>
            <a:endParaRPr lang="zh-CN" altLang="en-US" sz="1400" dirty="0">
              <a:solidFill>
                <a:srgbClr val="0099FF"/>
              </a:solidFill>
              <a:latin typeface="Times New Roman" panose="02020603050405020304" pitchFamily="2" charset="0"/>
              <a:ea typeface="微软雅黑" panose="020B0503020204020204" pitchFamily="2" charset="-122"/>
              <a:sym typeface="Calibri" panose="020F0502020204030204" pitchFamily="2" charset="0"/>
            </a:endParaRPr>
          </a:p>
          <a:p>
            <a:pPr lvl="0" indent="0" eaLnBrk="0" hangingPunct="0">
              <a:lnSpc>
                <a:spcPct val="90000"/>
              </a:lnSpc>
              <a:buClr>
                <a:schemeClr val="accent1"/>
              </a:buClr>
            </a:pPr>
            <a:endParaRPr lang="zh-CN" altLang="en-US" sz="1400" dirty="0">
              <a:solidFill>
                <a:srgbClr val="0099FF"/>
              </a:solidFill>
              <a:latin typeface="Times New Roman" panose="02020603050405020304" pitchFamily="2" charset="0"/>
              <a:ea typeface="微软雅黑" panose="020B0503020204020204" pitchFamily="2" charset="-122"/>
              <a:sym typeface="Calibri" panose="020F0502020204030204" pitchFamily="2" charset="0"/>
            </a:endParaRPr>
          </a:p>
          <a:p>
            <a:pPr lvl="0" indent="0" eaLnBrk="0" hangingPunct="0">
              <a:lnSpc>
                <a:spcPct val="90000"/>
              </a:lnSpc>
              <a:buClr>
                <a:schemeClr val="accent1"/>
              </a:buClr>
            </a:pPr>
            <a:endParaRPr lang="en-US" altLang="x-none" sz="1400" dirty="0">
              <a:solidFill>
                <a:srgbClr val="0099FF"/>
              </a:solidFill>
              <a:latin typeface="Times New Roman" panose="02020603050405020304" pitchFamily="2" charset="0"/>
              <a:ea typeface="微软雅黑" panose="020B0503020204020204" pitchFamily="2" charset="-122"/>
              <a:sym typeface="Calibri" panose="020F0502020204030204" pitchFamily="2" charset="0"/>
            </a:endParaRPr>
          </a:p>
          <a:p>
            <a:pPr lvl="0" indent="0" eaLnBrk="0" hangingPunct="0">
              <a:buClr>
                <a:schemeClr val="accent1"/>
              </a:buClr>
            </a:pPr>
            <a:r>
              <a:rPr lang="zh-CN" altLang="en-US" sz="1200" dirty="0">
                <a:solidFill>
                  <a:srgbClr val="0099FF"/>
                </a:solidFill>
                <a:latin typeface="微软雅黑" panose="020B0503020204020204" pitchFamily="2" charset="-122"/>
                <a:ea typeface="微软雅黑" panose="020B0503020204020204" pitchFamily="2" charset="-122"/>
              </a:rPr>
              <a:t> </a:t>
            </a:r>
            <a:r>
              <a:rPr lang="zh-CN" altLang="en-US" sz="1400" dirty="0">
                <a:solidFill>
                  <a:srgbClr val="0099FF"/>
                </a:solidFill>
                <a:latin typeface="微软雅黑" panose="020B0503020204020204" pitchFamily="2" charset="-122"/>
                <a:ea typeface="微软雅黑" panose="020B0503020204020204" pitchFamily="2" charset="-122"/>
              </a:rPr>
              <a:t>    </a:t>
            </a:r>
            <a:r>
              <a:rPr lang="en-US" altLang="x-none" sz="1400" dirty="0">
                <a:solidFill>
                  <a:srgbClr val="0099FF"/>
                </a:solidFill>
                <a:latin typeface="Times New Roman" panose="02020603050405020304" pitchFamily="2" charset="0"/>
                <a:ea typeface="微软雅黑" panose="020B0503020204020204" pitchFamily="2" charset="-122"/>
                <a:sym typeface="Calibri" panose="020F0502020204030204" pitchFamily="2" charset="0"/>
              </a:rPr>
              <a:t> </a:t>
            </a:r>
            <a:r>
              <a:rPr lang="en-US" altLang="x-none" sz="1000" dirty="0">
                <a:solidFill>
                  <a:srgbClr val="0099FF"/>
                </a:solidFill>
                <a:latin typeface="Times New Roman" panose="02020603050405020304" pitchFamily="2" charset="0"/>
                <a:ea typeface="微软雅黑" panose="020B0503020204020204" pitchFamily="2" charset="-122"/>
                <a:sym typeface="Calibri" panose="020F0502020204030204" pitchFamily="2" charset="0"/>
              </a:rPr>
              <a:t>         </a:t>
            </a:r>
            <a:endParaRPr lang="en-US" altLang="x-none" sz="1000" dirty="0">
              <a:solidFill>
                <a:srgbClr val="0099FF"/>
              </a:solidFill>
              <a:latin typeface="Times New Roman" panose="02020603050405020304" pitchFamily="2" charset="0"/>
              <a:ea typeface="微软雅黑" panose="020B0503020204020204" pitchFamily="2" charset="-122"/>
              <a:sym typeface="Calibri" panose="020F0502020204030204" pitchFamily="2" charset="0"/>
            </a:endParaRPr>
          </a:p>
          <a:p>
            <a:pPr lvl="0" indent="0" eaLnBrk="0" hangingPunct="0">
              <a:lnSpc>
                <a:spcPct val="90000"/>
              </a:lnSpc>
              <a:buClr>
                <a:schemeClr val="accent1"/>
              </a:buClr>
            </a:pPr>
            <a:endParaRPr lang="zh-CN" altLang="en-US" sz="1000" dirty="0">
              <a:solidFill>
                <a:srgbClr val="0099FF"/>
              </a:solidFill>
              <a:latin typeface="Times New Roman" panose="02020603050405020304" pitchFamily="2" charset="0"/>
              <a:ea typeface="微软雅黑" panose="020B0503020204020204" pitchFamily="2" charset="-122"/>
              <a:sym typeface="Calibri" panose="020F0502020204030204" pitchFamily="2" charset="0"/>
            </a:endParaRPr>
          </a:p>
        </p:txBody>
      </p:sp>
      <p:sp>
        <p:nvSpPr>
          <p:cNvPr id="35853" name="Rektangel 146"/>
          <p:cNvSpPr/>
          <p:nvPr/>
        </p:nvSpPr>
        <p:spPr>
          <a:xfrm>
            <a:off x="4643438" y="768350"/>
            <a:ext cx="1036637" cy="1100138"/>
          </a:xfrm>
          <a:prstGeom prst="rect">
            <a:avLst/>
          </a:prstGeom>
          <a:noFill/>
          <a:ln w="9525">
            <a:noFill/>
          </a:ln>
        </p:spPr>
        <p:txBody>
          <a:bodyPr anchor="t">
            <a:spAutoFit/>
          </a:bodyPr>
          <a:lstStyle/>
          <a:p>
            <a:pPr lvl="0" indent="0" defTabSz="802005" eaLnBrk="0" hangingPunct="0">
              <a:lnSpc>
                <a:spcPct val="90000"/>
              </a:lnSpc>
              <a:spcBef>
                <a:spcPct val="20000"/>
              </a:spcBef>
              <a:buClr>
                <a:schemeClr val="accent1"/>
              </a:buClr>
            </a:pPr>
            <a:r>
              <a:rPr lang="zh-CN"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rPr>
              <a:t>测验</a:t>
            </a:r>
            <a:endParaRPr lang="zh-CN"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endParaRPr>
          </a:p>
          <a:p>
            <a:pPr lvl="0" indent="0" defTabSz="802005" eaLnBrk="0" hangingPunct="0">
              <a:lnSpc>
                <a:spcPct val="90000"/>
              </a:lnSpc>
              <a:spcBef>
                <a:spcPct val="20000"/>
              </a:spcBef>
              <a:buClr>
                <a:schemeClr val="accent1"/>
              </a:buClr>
            </a:pPr>
            <a:r>
              <a:rPr lang="en-US"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rPr>
              <a:t>交流互动</a:t>
            </a:r>
            <a:endParaRPr lang="en-US"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endParaRPr>
          </a:p>
          <a:p>
            <a:pPr lvl="0" indent="0" defTabSz="802005" eaLnBrk="0" hangingPunct="0">
              <a:lnSpc>
                <a:spcPct val="90000"/>
              </a:lnSpc>
              <a:spcBef>
                <a:spcPct val="20000"/>
              </a:spcBef>
              <a:buClr>
                <a:schemeClr val="accent1"/>
              </a:buClr>
            </a:pPr>
            <a:r>
              <a:rPr lang="en-US" altLang="en-US" sz="1100" dirty="0">
                <a:solidFill>
                  <a:schemeClr val="tx2"/>
                </a:solidFill>
                <a:latin typeface="微软雅黑" panose="020B0503020204020204" pitchFamily="2" charset="-122"/>
                <a:ea typeface="微软雅黑" panose="020B0503020204020204" pitchFamily="2" charset="-122"/>
                <a:sym typeface="Calibri" panose="020F0502020204030204" pitchFamily="2" charset="0"/>
              </a:rPr>
              <a:t>……</a:t>
            </a:r>
            <a:endParaRPr lang="en-US" altLang="en-US" sz="1100" dirty="0">
              <a:solidFill>
                <a:schemeClr val="tx2"/>
              </a:solidFill>
              <a:latin typeface="Arial" panose="020B0604020202020204" pitchFamily="34" charset="0"/>
              <a:ea typeface="微软雅黑" panose="020B0503020204020204" pitchFamily="2" charset="-122"/>
              <a:sym typeface="Calibri" panose="020F0502020204030204" pitchFamily="2" charset="0"/>
            </a:endParaRPr>
          </a:p>
          <a:p>
            <a:pPr lvl="0" indent="0" defTabSz="802005" eaLnBrk="0" hangingPunct="0">
              <a:lnSpc>
                <a:spcPct val="90000"/>
              </a:lnSpc>
              <a:spcBef>
                <a:spcPct val="20000"/>
              </a:spcBef>
              <a:buClr>
                <a:schemeClr val="accent1"/>
              </a:buClr>
            </a:pPr>
            <a:endParaRPr lang="en-US" altLang="en-US" sz="1100" dirty="0">
              <a:solidFill>
                <a:schemeClr val="tx2"/>
              </a:solidFill>
              <a:latin typeface="Arial" panose="020B0604020202020204" pitchFamily="34" charset="0"/>
              <a:ea typeface="微软雅黑" panose="020B0503020204020204" pitchFamily="2" charset="-122"/>
              <a:sym typeface="Calibri" panose="020F0502020204030204" pitchFamily="2" charset="0"/>
            </a:endParaRPr>
          </a:p>
          <a:p>
            <a:pPr lvl="0" indent="0" defTabSz="802005" eaLnBrk="0" hangingPunct="0">
              <a:lnSpc>
                <a:spcPct val="90000"/>
              </a:lnSpc>
              <a:spcBef>
                <a:spcPct val="20000"/>
              </a:spcBef>
              <a:buClr>
                <a:schemeClr val="accent1"/>
              </a:buClr>
            </a:pPr>
            <a:endParaRPr lang="en-US" altLang="en-US" sz="1100" dirty="0">
              <a:solidFill>
                <a:srgbClr val="080808"/>
              </a:solidFill>
              <a:latin typeface="Arial" panose="020B0604020202020204" pitchFamily="34" charset="0"/>
              <a:ea typeface="宋体" panose="02010600030101010101" pitchFamily="2" charset="-122"/>
              <a:sym typeface="Calibri" panose="020F0502020204030204" pitchFamily="2" charset="0"/>
            </a:endParaRPr>
          </a:p>
        </p:txBody>
      </p:sp>
      <p:sp>
        <p:nvSpPr>
          <p:cNvPr id="35854" name="Rektangel 147"/>
          <p:cNvSpPr/>
          <p:nvPr/>
        </p:nvSpPr>
        <p:spPr>
          <a:xfrm>
            <a:off x="7361238" y="768350"/>
            <a:ext cx="1782762" cy="668338"/>
          </a:xfrm>
          <a:prstGeom prst="rect">
            <a:avLst/>
          </a:prstGeom>
          <a:noFill/>
          <a:ln w="9525">
            <a:noFill/>
          </a:ln>
        </p:spPr>
        <p:txBody>
          <a:bodyPr anchor="t">
            <a:spAutoFit/>
          </a:bodyPr>
          <a:lstStyle/>
          <a:p>
            <a:pPr lvl="0" indent="0" eaLnBrk="0" hangingPunct="0">
              <a:lnSpc>
                <a:spcPct val="90000"/>
              </a:lnSpc>
              <a:buClr>
                <a:schemeClr val="accent1"/>
              </a:buClr>
            </a:pPr>
            <a:r>
              <a:rPr lang="en-US"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rPr>
              <a:t>学习评价</a:t>
            </a:r>
            <a:endParaRPr lang="en-US"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endParaRPr>
          </a:p>
          <a:p>
            <a:pPr lvl="0" indent="0" eaLnBrk="0" hangingPunct="0">
              <a:lnSpc>
                <a:spcPct val="90000"/>
              </a:lnSpc>
              <a:buClr>
                <a:schemeClr val="accent1"/>
              </a:buClr>
            </a:pPr>
            <a:r>
              <a:rPr lang="en-US"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rPr>
              <a:t>获得学分</a:t>
            </a:r>
            <a:endParaRPr lang="en-US"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endParaRPr>
          </a:p>
          <a:p>
            <a:pPr lvl="0" indent="0" eaLnBrk="0" hangingPunct="0">
              <a:lnSpc>
                <a:spcPct val="90000"/>
              </a:lnSpc>
              <a:buClr>
                <a:schemeClr val="accent1"/>
              </a:buClr>
            </a:pPr>
            <a:r>
              <a:rPr lang="en-US" altLang="en-US" sz="1400" dirty="0">
                <a:solidFill>
                  <a:srgbClr val="0099FF"/>
                </a:solidFill>
                <a:latin typeface="微软雅黑" panose="020B0503020204020204" pitchFamily="2" charset="-122"/>
                <a:ea typeface="微软雅黑" panose="020B0503020204020204" pitchFamily="2" charset="-122"/>
                <a:sym typeface="Calibri" panose="020F0502020204030204" pitchFamily="2" charset="0"/>
              </a:rPr>
              <a:t>……</a:t>
            </a:r>
            <a:endParaRPr lang="en-US"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endParaRPr>
          </a:p>
        </p:txBody>
      </p:sp>
      <p:sp>
        <p:nvSpPr>
          <p:cNvPr id="35855" name="Rektangel 148"/>
          <p:cNvSpPr/>
          <p:nvPr/>
        </p:nvSpPr>
        <p:spPr>
          <a:xfrm>
            <a:off x="3059113" y="3694113"/>
            <a:ext cx="1073150" cy="657225"/>
          </a:xfrm>
          <a:prstGeom prst="rect">
            <a:avLst/>
          </a:prstGeom>
          <a:noFill/>
          <a:ln w="9525">
            <a:noFill/>
          </a:ln>
        </p:spPr>
        <p:txBody>
          <a:bodyPr anchor="t">
            <a:spAutoFit/>
          </a:bodyPr>
          <a:lstStyle/>
          <a:p>
            <a:pPr lvl="0" indent="0" eaLnBrk="0" hangingPunct="0">
              <a:lnSpc>
                <a:spcPct val="90000"/>
              </a:lnSpc>
              <a:buClr>
                <a:schemeClr val="accent1"/>
              </a:buClr>
            </a:pPr>
            <a:r>
              <a:rPr lang="en-US" altLang="en-US" sz="1400" dirty="0">
                <a:solidFill>
                  <a:srgbClr val="0099FF"/>
                </a:solidFill>
                <a:latin typeface="微软雅黑" panose="020B0503020204020204" pitchFamily="2" charset="-122"/>
                <a:ea typeface="微软雅黑" panose="020B0503020204020204" pitchFamily="2" charset="-122"/>
                <a:sym typeface="Calibri" panose="020F0502020204030204" pitchFamily="2" charset="0"/>
              </a:rPr>
              <a:t>课程视频</a:t>
            </a:r>
            <a:endParaRPr lang="en-US" altLang="en-US" sz="1400" dirty="0">
              <a:solidFill>
                <a:srgbClr val="0099FF"/>
              </a:solidFill>
              <a:latin typeface="微软雅黑" panose="020B0503020204020204" pitchFamily="2" charset="-122"/>
              <a:ea typeface="微软雅黑" panose="020B0503020204020204" pitchFamily="2" charset="-122"/>
              <a:sym typeface="Calibri" panose="020F0502020204030204" pitchFamily="2" charset="0"/>
            </a:endParaRPr>
          </a:p>
          <a:p>
            <a:pPr lvl="0" indent="0" eaLnBrk="0" hangingPunct="0">
              <a:lnSpc>
                <a:spcPct val="90000"/>
              </a:lnSpc>
              <a:buClr>
                <a:schemeClr val="accent1"/>
              </a:buClr>
            </a:pPr>
            <a:endParaRPr lang="en-US" altLang="en-US" sz="1400" dirty="0">
              <a:solidFill>
                <a:srgbClr val="0099FF"/>
              </a:solidFill>
              <a:latin typeface="微软雅黑" panose="020B0503020204020204" pitchFamily="2" charset="-122"/>
              <a:ea typeface="微软雅黑" panose="020B0503020204020204" pitchFamily="2" charset="-122"/>
              <a:sym typeface="Calibri" panose="020F0502020204030204" pitchFamily="2" charset="0"/>
            </a:endParaRPr>
          </a:p>
          <a:p>
            <a:pPr lvl="0" indent="0" eaLnBrk="0" hangingPunct="0">
              <a:lnSpc>
                <a:spcPct val="90000"/>
              </a:lnSpc>
              <a:buClr>
                <a:schemeClr val="accent1"/>
              </a:buClr>
            </a:pPr>
            <a:r>
              <a:rPr lang="en-US" altLang="en-US" sz="1100" dirty="0">
                <a:solidFill>
                  <a:schemeClr val="tx2"/>
                </a:solidFill>
                <a:latin typeface="Arial" panose="020B0604020202020204" pitchFamily="34" charset="0"/>
                <a:ea typeface="宋体" panose="02010600030101010101" pitchFamily="2" charset="-122"/>
                <a:sym typeface="Calibri" panose="020F0502020204030204" pitchFamily="2" charset="0"/>
              </a:rPr>
              <a:t>……</a:t>
            </a:r>
            <a:endParaRPr lang="en-US" altLang="en-US" sz="1100" dirty="0">
              <a:solidFill>
                <a:schemeClr val="tx2"/>
              </a:solidFill>
              <a:latin typeface="Arial" panose="020B0604020202020204" pitchFamily="34" charset="0"/>
              <a:ea typeface="宋体" panose="02010600030101010101" pitchFamily="2" charset="-122"/>
              <a:sym typeface="Calibri" panose="020F0502020204030204" pitchFamily="2" charset="0"/>
            </a:endParaRPr>
          </a:p>
        </p:txBody>
      </p:sp>
      <p:sp>
        <p:nvSpPr>
          <p:cNvPr id="35856" name="Rektangel 149"/>
          <p:cNvSpPr/>
          <p:nvPr/>
        </p:nvSpPr>
        <p:spPr>
          <a:xfrm>
            <a:off x="5940425" y="3865563"/>
            <a:ext cx="1204913" cy="711200"/>
          </a:xfrm>
          <a:prstGeom prst="rect">
            <a:avLst/>
          </a:prstGeom>
          <a:noFill/>
          <a:ln w="9525">
            <a:noFill/>
          </a:ln>
        </p:spPr>
        <p:txBody>
          <a:bodyPr anchor="t">
            <a:spAutoFit/>
          </a:bodyPr>
          <a:lstStyle/>
          <a:p>
            <a:pPr lvl="0" indent="0" defTabSz="802005" eaLnBrk="0" hangingPunct="0">
              <a:lnSpc>
                <a:spcPct val="90000"/>
              </a:lnSpc>
              <a:spcBef>
                <a:spcPct val="20000"/>
              </a:spcBef>
              <a:buClr>
                <a:schemeClr val="accent1"/>
              </a:buClr>
            </a:pPr>
            <a:endParaRPr lang="zh-CN"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endParaRPr>
          </a:p>
          <a:p>
            <a:pPr lvl="0" indent="0" defTabSz="802005" eaLnBrk="0" hangingPunct="0">
              <a:lnSpc>
                <a:spcPct val="90000"/>
              </a:lnSpc>
              <a:spcBef>
                <a:spcPct val="20000"/>
              </a:spcBef>
              <a:buClr>
                <a:schemeClr val="accent1"/>
              </a:buClr>
            </a:pPr>
            <a:r>
              <a:rPr lang="zh-CN"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rPr>
              <a:t>在线考试</a:t>
            </a:r>
            <a:endParaRPr lang="zh-CN" altLang="en-US" sz="1400" dirty="0">
              <a:solidFill>
                <a:srgbClr val="0099FF"/>
              </a:solidFill>
              <a:latin typeface="Arial" panose="020B0604020202020204" pitchFamily="34" charset="0"/>
              <a:ea typeface="微软雅黑" panose="020B0503020204020204" pitchFamily="2" charset="-122"/>
              <a:sym typeface="Calibri" panose="020F0502020204030204" pitchFamily="2" charset="0"/>
            </a:endParaRPr>
          </a:p>
          <a:p>
            <a:pPr lvl="0" indent="0" defTabSz="802005" eaLnBrk="0" hangingPunct="0">
              <a:lnSpc>
                <a:spcPct val="90000"/>
              </a:lnSpc>
              <a:spcBef>
                <a:spcPct val="20000"/>
              </a:spcBef>
              <a:buClr>
                <a:schemeClr val="accent1"/>
              </a:buClr>
            </a:pPr>
            <a:r>
              <a:rPr lang="en-US" altLang="en-US" sz="1100" dirty="0">
                <a:solidFill>
                  <a:schemeClr val="tx2"/>
                </a:solidFill>
                <a:latin typeface="Arial" panose="020B0604020202020204" pitchFamily="34" charset="0"/>
                <a:ea typeface="宋体" panose="02010600030101010101" pitchFamily="2" charset="-122"/>
                <a:sym typeface="Calibri" panose="020F0502020204030204" pitchFamily="2" charset="0"/>
              </a:rPr>
              <a:t>……</a:t>
            </a:r>
            <a:endParaRPr lang="en-US" altLang="en-US" sz="1100" dirty="0">
              <a:solidFill>
                <a:schemeClr val="tx2"/>
              </a:solidFill>
              <a:latin typeface="Arial" panose="020B0604020202020204" pitchFamily="34" charset="0"/>
              <a:ea typeface="宋体" panose="02010600030101010101" pitchFamily="2" charset="-122"/>
              <a:sym typeface="Calibri" panose="020F0502020204030204" pitchFamily="2" charset="0"/>
            </a:endParaRPr>
          </a:p>
        </p:txBody>
      </p:sp>
      <p:sp>
        <p:nvSpPr>
          <p:cNvPr id="24594" name="Rektangel 155"/>
          <p:cNvSpPr/>
          <p:nvPr/>
        </p:nvSpPr>
        <p:spPr>
          <a:xfrm>
            <a:off x="3525838" y="2641600"/>
            <a:ext cx="2414588" cy="366713"/>
          </a:xfrm>
          <a:prstGeom prst="rect">
            <a:avLst/>
          </a:prstGeom>
          <a:noFill/>
          <a:ln w="9525">
            <a:noFill/>
            <a:miter/>
          </a:ln>
        </p:spPr>
        <p:txBody>
          <a:bodyPr>
            <a:spAutoFit/>
          </a:bodyPr>
          <a:lstStyle/>
          <a:p>
            <a:pPr lvl="0" algn="ctr" eaLnBrk="0" fontAlgn="base" hangingPunct="0">
              <a:lnSpc>
                <a:spcPct val="90000"/>
              </a:lnSpc>
              <a:buClr>
                <a:schemeClr val="accent1"/>
              </a:buClr>
            </a:pPr>
            <a:r>
              <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cs typeface="+mn-ea"/>
                <a:sym typeface="Calibri" panose="020F0502020204030204" pitchFamily="2" charset="0"/>
              </a:rPr>
              <a:t>互动&amp;作业</a:t>
            </a:r>
            <a:endPar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sym typeface="Calibri" panose="020F0502020204030204" pitchFamily="2" charset="0"/>
            </a:endParaRPr>
          </a:p>
        </p:txBody>
      </p:sp>
      <p:sp>
        <p:nvSpPr>
          <p:cNvPr id="24595" name="Rektangel 156"/>
          <p:cNvSpPr/>
          <p:nvPr/>
        </p:nvSpPr>
        <p:spPr>
          <a:xfrm>
            <a:off x="7078663" y="2713038"/>
            <a:ext cx="1816100" cy="366713"/>
          </a:xfrm>
          <a:prstGeom prst="rect">
            <a:avLst/>
          </a:prstGeom>
          <a:noFill/>
          <a:ln w="9525">
            <a:noFill/>
            <a:miter/>
          </a:ln>
        </p:spPr>
        <p:txBody>
          <a:bodyPr>
            <a:spAutoFit/>
          </a:bodyPr>
          <a:lstStyle/>
          <a:p>
            <a:pPr lvl="0" algn="ctr" eaLnBrk="0" fontAlgn="base" hangingPunct="0">
              <a:lnSpc>
                <a:spcPct val="90000"/>
              </a:lnSpc>
              <a:buClr>
                <a:schemeClr val="accent1"/>
              </a:buClr>
            </a:pPr>
            <a:r>
              <a:rPr lang="en-US" altLang="en-US" sz="2000" strike="noStrike" noProof="1">
                <a:latin typeface="微软雅黑" panose="020B0503020204020204" pitchFamily="2" charset="-122"/>
                <a:ea typeface="微软雅黑" panose="020B0503020204020204" pitchFamily="2" charset="-122"/>
                <a:cs typeface="+mn-ea"/>
                <a:sym typeface="Calibri" panose="020F0502020204030204" pitchFamily="2" charset="0"/>
              </a:rPr>
              <a:t>  </a:t>
            </a:r>
            <a:r>
              <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cs typeface="+mn-ea"/>
                <a:sym typeface="Calibri" panose="020F0502020204030204" pitchFamily="2" charset="0"/>
              </a:rPr>
              <a:t>得到学分</a:t>
            </a:r>
            <a:endPar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sym typeface="Calibri" panose="020F0502020204030204" pitchFamily="2" charset="0"/>
            </a:endParaRPr>
          </a:p>
        </p:txBody>
      </p:sp>
      <p:sp>
        <p:nvSpPr>
          <p:cNvPr id="24596" name="Rektangel 157"/>
          <p:cNvSpPr/>
          <p:nvPr/>
        </p:nvSpPr>
        <p:spPr>
          <a:xfrm>
            <a:off x="2195513" y="2641600"/>
            <a:ext cx="1216025" cy="366713"/>
          </a:xfrm>
          <a:prstGeom prst="rect">
            <a:avLst/>
          </a:prstGeom>
          <a:noFill/>
          <a:ln w="9525">
            <a:noFill/>
            <a:miter/>
          </a:ln>
        </p:spPr>
        <p:txBody>
          <a:bodyPr>
            <a:spAutoFit/>
          </a:bodyPr>
          <a:lstStyle/>
          <a:p>
            <a:pPr lvl="0" algn="ctr" eaLnBrk="0" fontAlgn="base" hangingPunct="0">
              <a:lnSpc>
                <a:spcPct val="90000"/>
              </a:lnSpc>
              <a:buClr>
                <a:schemeClr val="accent1"/>
              </a:buClr>
            </a:pPr>
            <a:r>
              <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cs typeface="+mn-ea"/>
                <a:sym typeface="Calibri" panose="020F0502020204030204" pitchFamily="2" charset="0"/>
              </a:rPr>
              <a:t>学  习</a:t>
            </a:r>
            <a:endPar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sym typeface="Calibri" panose="020F0502020204030204" pitchFamily="2" charset="0"/>
            </a:endParaRPr>
          </a:p>
        </p:txBody>
      </p:sp>
      <p:sp>
        <p:nvSpPr>
          <p:cNvPr id="24597" name="Rektangel 158"/>
          <p:cNvSpPr/>
          <p:nvPr/>
        </p:nvSpPr>
        <p:spPr>
          <a:xfrm>
            <a:off x="250825" y="2641600"/>
            <a:ext cx="1216025" cy="366713"/>
          </a:xfrm>
          <a:prstGeom prst="rect">
            <a:avLst/>
          </a:prstGeom>
          <a:noFill/>
          <a:ln w="9525">
            <a:noFill/>
            <a:miter/>
          </a:ln>
        </p:spPr>
        <p:txBody>
          <a:bodyPr>
            <a:spAutoFit/>
          </a:bodyPr>
          <a:lstStyle/>
          <a:p>
            <a:pPr lvl="0" algn="ctr" eaLnBrk="0" fontAlgn="base" hangingPunct="0">
              <a:lnSpc>
                <a:spcPct val="90000"/>
              </a:lnSpc>
              <a:buClr>
                <a:schemeClr val="accent1"/>
              </a:buClr>
            </a:pPr>
            <a:r>
              <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cs typeface="+mn-ea"/>
                <a:sym typeface="Calibri" panose="020F0502020204030204" pitchFamily="2" charset="0"/>
              </a:rPr>
              <a:t>选  课</a:t>
            </a:r>
            <a:endParaRPr lang="en-US" altLang="en-US" sz="2000" strike="noStrike" noProof="1">
              <a:solidFill>
                <a:srgbClr val="292929"/>
              </a:solidFill>
              <a:effectLst>
                <a:outerShdw blurRad="38100" dist="38100" dir="2700000">
                  <a:srgbClr val="C0C0C0"/>
                </a:outerShdw>
              </a:effectLst>
              <a:latin typeface="微软雅黑" panose="020B0503020204020204" pitchFamily="2" charset="-122"/>
              <a:ea typeface="微软雅黑" panose="020B0503020204020204" pitchFamily="2" charset="-122"/>
              <a:sym typeface="Calibri" panose="020F0502020204030204" pitchFamily="2" charset="0"/>
            </a:endParaRPr>
          </a:p>
        </p:txBody>
      </p:sp>
      <p:sp>
        <p:nvSpPr>
          <p:cNvPr id="35861" name="矩形 12"/>
          <p:cNvSpPr/>
          <p:nvPr/>
        </p:nvSpPr>
        <p:spPr>
          <a:xfrm>
            <a:off x="9525" y="5046663"/>
            <a:ext cx="9144000" cy="146050"/>
          </a:xfrm>
          <a:prstGeom prst="rect">
            <a:avLst/>
          </a:prstGeom>
          <a:solidFill>
            <a:srgbClr val="5F5F5F"/>
          </a:solidFill>
          <a:ln w="9525">
            <a:noFill/>
          </a:ln>
        </p:spPr>
        <p:txBody>
          <a:bodyPr anchor="ctr"/>
          <a:lstStyle/>
          <a:p>
            <a:pPr lvl="0" indent="0" algn="ctr" eaLnBrk="0" hangingPunct="0"/>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62" name="矩形 12"/>
          <p:cNvSpPr/>
          <p:nvPr/>
        </p:nvSpPr>
        <p:spPr>
          <a:xfrm>
            <a:off x="12700" y="-20637"/>
            <a:ext cx="9145588" cy="115887"/>
          </a:xfrm>
          <a:prstGeom prst="rect">
            <a:avLst/>
          </a:prstGeom>
          <a:solidFill>
            <a:srgbClr val="5F5F5F"/>
          </a:solidFill>
          <a:ln w="9525">
            <a:noFill/>
          </a:ln>
        </p:spPr>
        <p:txBody>
          <a:bodyPr anchor="ctr"/>
          <a:lstStyle/>
          <a:p>
            <a:pPr lvl="0" indent="0" algn="ctr" eaLnBrk="0" hangingPunct="0"/>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3"/>
          <p:cNvSpPr/>
          <p:nvPr/>
        </p:nvSpPr>
        <p:spPr>
          <a:xfrm>
            <a:off x="777875" y="879475"/>
            <a:ext cx="3148013" cy="549275"/>
          </a:xfrm>
          <a:prstGeom prst="rect">
            <a:avLst/>
          </a:prstGeom>
          <a:noFill/>
          <a:ln w="9525">
            <a:noFill/>
          </a:ln>
        </p:spPr>
        <p:txBody>
          <a:bodyPr wrap="square">
            <a:spAutoFit/>
          </a:bodyPr>
          <a:lstStyle/>
          <a:p>
            <a:pPr lvl="0">
              <a:lnSpc>
                <a:spcPct val="100000"/>
              </a:lnSpc>
            </a:pPr>
            <a:r>
              <a:rPr lang="zh-CN" altLang="en-US" sz="3000" b="0" dirty="0">
                <a:solidFill>
                  <a:srgbClr val="FFFFFF"/>
                </a:solidFill>
                <a:latin typeface="宋体" panose="02010600030101010101" pitchFamily="2" charset="-122"/>
                <a:ea typeface="宋体" panose="02010600030101010101" pitchFamily="2" charset="-122"/>
                <a:sym typeface="宋体" panose="02010600030101010101" pitchFamily="2" charset="-122"/>
              </a:rPr>
              <a:t>遇到问题？</a:t>
            </a:r>
            <a:endParaRPr lang="zh-CN" altLang="en-US" sz="30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699" name="文本框 4"/>
          <p:cNvSpPr/>
          <p:nvPr/>
        </p:nvSpPr>
        <p:spPr>
          <a:xfrm>
            <a:off x="828358" y="2589530"/>
            <a:ext cx="4737100" cy="1476375"/>
          </a:xfrm>
          <a:prstGeom prst="rect">
            <a:avLst/>
          </a:prstGeom>
          <a:noFill/>
          <a:ln w="9525">
            <a:noFill/>
          </a:ln>
        </p:spPr>
        <p:txBody>
          <a:bodyPr wrap="square">
            <a:spAutoFit/>
          </a:bodyPr>
          <a:lstStyle/>
          <a:p>
            <a:pPr marL="571500" lvl="0" indent="-571500">
              <a:lnSpc>
                <a:spcPct val="150000"/>
              </a:lnSpc>
              <a:buFont typeface="Arial" panose="020B0604020202020204" pitchFamily="34" charset="0"/>
              <a:buChar char="•"/>
            </a:pPr>
            <a:r>
              <a:rPr lang="zh-CN" altLang="en-US" sz="3000" b="0" dirty="0">
                <a:solidFill>
                  <a:schemeClr val="bg1"/>
                </a:solidFill>
                <a:latin typeface="宋体" panose="02010600030101010101" pitchFamily="2" charset="-122"/>
                <a:ea typeface="宋体" panose="02010600030101010101" pitchFamily="2" charset="-122"/>
                <a:sym typeface="宋体" panose="02010600030101010101" pitchFamily="2" charset="-122"/>
              </a:rPr>
              <a:t>王爽</a:t>
            </a:r>
            <a:endParaRPr lang="zh-CN" altLang="en-US" sz="3000" b="0" dirty="0">
              <a:solidFill>
                <a:schemeClr val="bg1"/>
              </a:solidFill>
              <a:latin typeface="宋体" panose="02010600030101010101" pitchFamily="2" charset="-122"/>
              <a:ea typeface="宋体" panose="02010600030101010101" pitchFamily="2" charset="-122"/>
              <a:sym typeface="宋体" panose="02010600030101010101" pitchFamily="2" charset="-122"/>
            </a:endParaRPr>
          </a:p>
          <a:p>
            <a:pPr marL="571500" lvl="0" indent="-571500">
              <a:lnSpc>
                <a:spcPct val="150000"/>
              </a:lnSpc>
              <a:buFont typeface="Arial" panose="020B0604020202020204" pitchFamily="34" charset="0"/>
              <a:buChar char="•"/>
            </a:pPr>
            <a:r>
              <a:rPr lang="en-US" altLang="x-none" sz="3000" b="0" dirty="0">
                <a:solidFill>
                  <a:schemeClr val="bg1"/>
                </a:solidFill>
                <a:latin typeface="宋体" panose="02010600030101010101" pitchFamily="2" charset="-122"/>
                <a:ea typeface="宋体" panose="02010600030101010101" pitchFamily="2" charset="-122"/>
                <a:sym typeface="宋体" panose="02010600030101010101" pitchFamily="2" charset="-122"/>
              </a:rPr>
              <a:t>15726968324</a:t>
            </a:r>
            <a:endParaRPr lang="en-US" altLang="x-none" sz="3000" b="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pic>
        <p:nvPicPr>
          <p:cNvPr id="29701" name="图片 7176" descr="搜狗截图14年06月01日1121_1"/>
          <p:cNvPicPr>
            <a:picLocks noChangeAspect="1"/>
          </p:cNvPicPr>
          <p:nvPr/>
        </p:nvPicPr>
        <p:blipFill>
          <a:blip r:embed="rId1" cstate="print"/>
          <a:stretch>
            <a:fillRect/>
          </a:stretch>
        </p:blipFill>
        <p:spPr>
          <a:xfrm>
            <a:off x="6791325" y="193675"/>
            <a:ext cx="2081213" cy="685800"/>
          </a:xfrm>
          <a:prstGeom prst="rect">
            <a:avLst/>
          </a:prstGeom>
          <a:noFill/>
          <a:ln w="9525">
            <a:noFill/>
          </a:ln>
        </p:spPr>
      </p:pic>
      <p:sp>
        <p:nvSpPr>
          <p:cNvPr id="29702" name="文本框 1"/>
          <p:cNvSpPr/>
          <p:nvPr/>
        </p:nvSpPr>
        <p:spPr>
          <a:xfrm>
            <a:off x="1105535" y="353695"/>
            <a:ext cx="4197350" cy="701675"/>
          </a:xfrm>
          <a:prstGeom prst="rect">
            <a:avLst/>
          </a:prstGeom>
          <a:noFill/>
          <a:ln w="9525">
            <a:noFill/>
          </a:ln>
        </p:spPr>
        <p:txBody>
          <a:bodyPr wrap="square">
            <a:spAutoFit/>
          </a:bodyPr>
          <a:lstStyle/>
          <a:p>
            <a:pPr lvl="0">
              <a:lnSpc>
                <a:spcPct val="100000"/>
              </a:lnSpc>
            </a:pPr>
            <a:r>
              <a:rPr lang="zh-CN" altLang="en-US" sz="4000" b="0" dirty="0">
                <a:solidFill>
                  <a:schemeClr val="bg1"/>
                </a:solidFill>
                <a:latin typeface="宋体" panose="02010600030101010101" pitchFamily="2" charset="-122"/>
                <a:ea typeface="宋体" panose="02010600030101010101" pitchFamily="2" charset="-122"/>
                <a:sym typeface="宋体" panose="02010600030101010101" pitchFamily="2" charset="-122"/>
              </a:rPr>
              <a:t>遇到问题？</a:t>
            </a:r>
            <a:endParaRPr lang="zh-CN" altLang="en-US" sz="4000" b="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pic>
        <p:nvPicPr>
          <p:cNvPr id="3" name="图片 2" descr="Telephone"/>
          <p:cNvPicPr>
            <a:picLocks noChangeAspect="1"/>
          </p:cNvPicPr>
          <p:nvPr/>
        </p:nvPicPr>
        <p:blipFill>
          <a:blip r:embed="rId2" cstate="print"/>
          <a:stretch>
            <a:fillRect/>
          </a:stretch>
        </p:blipFill>
        <p:spPr>
          <a:xfrm rot="480000">
            <a:off x="5234305" y="1328420"/>
            <a:ext cx="2807970" cy="2807970"/>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p:nvPr/>
        </p:nvSpPr>
        <p:spPr>
          <a:xfrm>
            <a:off x="628650" y="300038"/>
            <a:ext cx="1000125" cy="1012825"/>
          </a:xfrm>
          <a:prstGeom prst="rect">
            <a:avLst/>
          </a:prstGeom>
          <a:solidFill>
            <a:schemeClr val="bg2"/>
          </a:solidFill>
          <a:ln w="9525">
            <a:noFill/>
          </a:ln>
        </p:spPr>
        <p:txBody>
          <a:bodyPr wrap="none" lIns="0" tIns="0" rIns="0" bIns="0" anchor="ctr">
            <a:spAutoFit/>
          </a:bodyPr>
          <a:lstStyle/>
          <a:p>
            <a:pPr lvl="0" indent="0" algn="ctr" eaLnBrk="0" hangingPunct="0"/>
            <a:endParaRPr lang="zh-CN" altLang="en-US" dirty="0">
              <a:latin typeface="Arial" panose="020B0604020202020204" pitchFamily="34" charset="0"/>
              <a:ea typeface="宋体" panose="02010600030101010101" pitchFamily="2" charset="-122"/>
            </a:endParaRPr>
          </a:p>
        </p:txBody>
      </p:sp>
      <p:sp>
        <p:nvSpPr>
          <p:cNvPr id="19458" name="Rectangle 3"/>
          <p:cNvSpPr/>
          <p:nvPr/>
        </p:nvSpPr>
        <p:spPr>
          <a:xfrm>
            <a:off x="1833563" y="715963"/>
            <a:ext cx="608012" cy="585787"/>
          </a:xfrm>
          <a:prstGeom prst="rect">
            <a:avLst/>
          </a:prstGeom>
          <a:solidFill>
            <a:schemeClr val="bg2"/>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sp>
        <p:nvSpPr>
          <p:cNvPr id="19459" name="Rectangle 4"/>
          <p:cNvSpPr/>
          <p:nvPr/>
        </p:nvSpPr>
        <p:spPr>
          <a:xfrm>
            <a:off x="958850" y="1485900"/>
            <a:ext cx="682625" cy="671513"/>
          </a:xfrm>
          <a:prstGeom prst="rect">
            <a:avLst/>
          </a:prstGeom>
          <a:solidFill>
            <a:schemeClr val="bg2"/>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sp>
        <p:nvSpPr>
          <p:cNvPr id="19460" name="Rectangle 5"/>
          <p:cNvSpPr/>
          <p:nvPr/>
        </p:nvSpPr>
        <p:spPr>
          <a:xfrm>
            <a:off x="1816100" y="1489075"/>
            <a:ext cx="682625" cy="671513"/>
          </a:xfrm>
          <a:prstGeom prst="rect">
            <a:avLst/>
          </a:prstGeom>
          <a:solidFill>
            <a:schemeClr val="bg2"/>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sp>
        <p:nvSpPr>
          <p:cNvPr id="19461" name="Text Box 6"/>
          <p:cNvSpPr txBox="1"/>
          <p:nvPr/>
        </p:nvSpPr>
        <p:spPr>
          <a:xfrm>
            <a:off x="857250" y="484188"/>
            <a:ext cx="654050" cy="609600"/>
          </a:xfrm>
          <a:prstGeom prst="rect">
            <a:avLst/>
          </a:prstGeom>
          <a:noFill/>
          <a:ln w="9525">
            <a:noFill/>
          </a:ln>
        </p:spPr>
        <p:txBody>
          <a:bodyPr lIns="0" tIns="0" rIns="0" bIns="0" anchor="t">
            <a:spAutoFit/>
          </a:bodyPr>
          <a:lstStyle/>
          <a:p>
            <a:pPr lvl="0" indent="0" eaLnBrk="0" hangingPunct="0"/>
            <a:r>
              <a:rPr lang="zh-CN" altLang="en-US" sz="2000" dirty="0">
                <a:latin typeface="Arial" panose="020B0604020202020204" pitchFamily="34" charset="0"/>
                <a:ea typeface="黑体" panose="02010609060101010101" pitchFamily="1" charset="-122"/>
              </a:rPr>
              <a:t>选课</a:t>
            </a:r>
            <a:endParaRPr lang="zh-CN" altLang="en-US" sz="2000" dirty="0">
              <a:latin typeface="Arial" panose="020B0604020202020204" pitchFamily="34" charset="0"/>
              <a:ea typeface="黑体" panose="02010609060101010101" pitchFamily="1" charset="-122"/>
            </a:endParaRPr>
          </a:p>
          <a:p>
            <a:pPr lvl="0" indent="0" eaLnBrk="0" hangingPunct="0"/>
            <a:r>
              <a:rPr lang="zh-CN" altLang="en-US" sz="2000" dirty="0">
                <a:latin typeface="Arial" panose="020B0604020202020204" pitchFamily="34" charset="0"/>
                <a:ea typeface="黑体" panose="02010609060101010101" pitchFamily="1" charset="-122"/>
              </a:rPr>
              <a:t>要点</a:t>
            </a:r>
            <a:endParaRPr lang="zh-CN" altLang="en-US" sz="2000" dirty="0">
              <a:latin typeface="Arial" panose="020B0604020202020204" pitchFamily="34" charset="0"/>
              <a:ea typeface="黑体" panose="02010609060101010101" pitchFamily="1" charset="-122"/>
            </a:endParaRPr>
          </a:p>
        </p:txBody>
      </p:sp>
      <p:sp>
        <p:nvSpPr>
          <p:cNvPr id="19462" name="Rectangle 7"/>
          <p:cNvSpPr/>
          <p:nvPr/>
        </p:nvSpPr>
        <p:spPr>
          <a:xfrm>
            <a:off x="2847975" y="1265238"/>
            <a:ext cx="5524500" cy="1593850"/>
          </a:xfrm>
          <a:prstGeom prst="rect">
            <a:avLst/>
          </a:prstGeom>
          <a:solidFill>
            <a:srgbClr val="6699FF"/>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sp>
        <p:nvSpPr>
          <p:cNvPr id="19463" name="Rectangle 8"/>
          <p:cNvSpPr/>
          <p:nvPr/>
        </p:nvSpPr>
        <p:spPr>
          <a:xfrm>
            <a:off x="2865438" y="3025775"/>
            <a:ext cx="5524500" cy="1593850"/>
          </a:xfrm>
          <a:prstGeom prst="rect">
            <a:avLst/>
          </a:prstGeom>
          <a:solidFill>
            <a:srgbClr val="6699FF"/>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pic>
        <p:nvPicPr>
          <p:cNvPr id="19464" name="Picture 9" descr="搜狗截图14年06月01日1121_1"/>
          <p:cNvPicPr>
            <a:picLocks noChangeAspect="1"/>
          </p:cNvPicPr>
          <p:nvPr/>
        </p:nvPicPr>
        <p:blipFill>
          <a:blip r:embed="rId1"/>
          <a:stretch>
            <a:fillRect/>
          </a:stretch>
        </p:blipFill>
        <p:spPr>
          <a:xfrm>
            <a:off x="7462838" y="325438"/>
            <a:ext cx="1427162" cy="469900"/>
          </a:xfrm>
          <a:prstGeom prst="rect">
            <a:avLst/>
          </a:prstGeom>
          <a:noFill/>
          <a:ln w="9525">
            <a:noFill/>
          </a:ln>
        </p:spPr>
      </p:pic>
      <p:sp>
        <p:nvSpPr>
          <p:cNvPr id="19465" name="Rectangle 10"/>
          <p:cNvSpPr>
            <a:spLocks noGrp="1"/>
          </p:cNvSpPr>
          <p:nvPr>
            <p:ph type="body"/>
          </p:nvPr>
        </p:nvSpPr>
        <p:spPr>
          <a:xfrm>
            <a:off x="3294063" y="1446213"/>
            <a:ext cx="5108575" cy="442912"/>
          </a:xfrm>
        </p:spPr>
        <p:txBody>
          <a:bodyPr wrap="square" lIns="0" tIns="0" rIns="0" bIns="0" anchor="t">
            <a:spAutoFit/>
          </a:bodyPr>
          <a:lstStyle/>
          <a:p>
            <a:pPr lvl="0" indent="-344805">
              <a:lnSpc>
                <a:spcPct val="70000"/>
              </a:lnSpc>
            </a:pPr>
            <a:r>
              <a:rPr lang="zh-CN" altLang="en-US" dirty="0">
                <a:latin typeface="微软雅黑" panose="020B0503020204020204" pitchFamily="2" charset="-122"/>
                <a:ea typeface="微软雅黑" panose="020B0503020204020204" pitchFamily="2" charset="-122"/>
              </a:rPr>
              <a:t>网络课程</a:t>
            </a:r>
            <a:endParaRPr lang="zh-CN" altLang="en-US" dirty="0">
              <a:latin typeface="微软雅黑" panose="020B0503020204020204" pitchFamily="2" charset="-122"/>
              <a:ea typeface="微软雅黑" panose="020B0503020204020204" pitchFamily="2" charset="-122"/>
            </a:endParaRPr>
          </a:p>
          <a:p>
            <a:pPr lvl="0" indent="-344805">
              <a:lnSpc>
                <a:spcPct val="70000"/>
              </a:lnSpc>
              <a:buNone/>
            </a:pPr>
            <a:r>
              <a:rPr lang="zh-CN" altLang="en-US" sz="1600" dirty="0">
                <a:latin typeface="微软雅黑" panose="020B0503020204020204" pitchFamily="2" charset="-122"/>
                <a:ea typeface="微软雅黑" panose="020B0503020204020204" pitchFamily="2" charset="-122"/>
              </a:rPr>
              <a:t>  </a:t>
            </a:r>
            <a:endParaRPr lang="zh-CN" altLang="en-US" sz="1600" dirty="0">
              <a:latin typeface="微软雅黑" panose="020B0503020204020204" pitchFamily="2" charset="-122"/>
              <a:ea typeface="微软雅黑" panose="020B0503020204020204" pitchFamily="2" charset="-122"/>
            </a:endParaRPr>
          </a:p>
        </p:txBody>
      </p:sp>
      <p:sp>
        <p:nvSpPr>
          <p:cNvPr id="19466" name="Rectangle 11"/>
          <p:cNvSpPr/>
          <p:nvPr/>
        </p:nvSpPr>
        <p:spPr>
          <a:xfrm>
            <a:off x="3278188" y="3216275"/>
            <a:ext cx="5108575" cy="1190625"/>
          </a:xfrm>
          <a:prstGeom prst="rect">
            <a:avLst/>
          </a:prstGeom>
          <a:noFill/>
          <a:ln w="9525">
            <a:noFill/>
          </a:ln>
        </p:spPr>
        <p:txBody>
          <a:bodyPr lIns="0" tIns="0" rIns="0" bIns="0" anchor="t">
            <a:spAutoFit/>
          </a:bodyPr>
          <a:lstStyle/>
          <a:p>
            <a:pPr marL="344805" lvl="0" indent="-344805" eaLnBrk="0" hangingPunct="0">
              <a:lnSpc>
                <a:spcPct val="90000"/>
              </a:lnSpc>
              <a:spcBef>
                <a:spcPct val="20000"/>
              </a:spcBef>
              <a:buClr>
                <a:schemeClr val="accent1"/>
              </a:buClr>
              <a:buChar char="•"/>
            </a:pPr>
            <a:r>
              <a:rPr lang="zh-CN" altLang="en-US" sz="2100" dirty="0">
                <a:latin typeface="微软雅黑" panose="020B0503020204020204" pitchFamily="2" charset="-122"/>
                <a:ea typeface="微软雅黑" panose="020B0503020204020204" pitchFamily="2" charset="-122"/>
                <a:sym typeface="Calibri" panose="020F0502020204030204" pitchFamily="2" charset="0"/>
              </a:rPr>
              <a:t>尔雅通识课</a:t>
            </a:r>
            <a:endParaRPr lang="zh-CN" altLang="en-US" sz="2100" dirty="0">
              <a:latin typeface="微软雅黑" panose="020B0503020204020204" pitchFamily="2" charset="-122"/>
              <a:ea typeface="微软雅黑" panose="020B0503020204020204" pitchFamily="2" charset="-122"/>
              <a:sym typeface="Calibri" panose="020F0502020204030204" pitchFamily="2" charset="0"/>
            </a:endParaRPr>
          </a:p>
          <a:p>
            <a:pPr marL="344805" lvl="0" indent="-344805" eaLnBrk="0" hangingPunct="0">
              <a:lnSpc>
                <a:spcPct val="90000"/>
              </a:lnSpc>
              <a:spcBef>
                <a:spcPct val="20000"/>
              </a:spcBef>
              <a:buClr>
                <a:schemeClr val="accent1"/>
              </a:buClr>
            </a:pPr>
            <a:r>
              <a:rPr lang="zh-CN" altLang="en-US" dirty="0">
                <a:latin typeface="微软雅黑" panose="020B0503020204020204" pitchFamily="2" charset="-122"/>
                <a:ea typeface="微软雅黑" panose="020B0503020204020204" pitchFamily="2" charset="-122"/>
                <a:sym typeface="Calibri" panose="020F0502020204030204" pitchFamily="2" charset="0"/>
              </a:rPr>
              <a:t>    - </a:t>
            </a:r>
            <a:r>
              <a:rPr lang="zh-CN" altLang="en-US" b="0" dirty="0">
                <a:latin typeface="微软雅黑" panose="020B0503020204020204" pitchFamily="2" charset="-122"/>
                <a:ea typeface="微软雅黑" panose="020B0503020204020204" pitchFamily="2" charset="-122"/>
                <a:sym typeface="Calibri" panose="020F0502020204030204" pitchFamily="2" charset="0"/>
              </a:rPr>
              <a:t>在线学习优质课程</a:t>
            </a:r>
            <a:endParaRPr lang="zh-CN" altLang="en-US" b="0" dirty="0">
              <a:latin typeface="微软雅黑" panose="020B0503020204020204" pitchFamily="2" charset="-122"/>
              <a:ea typeface="微软雅黑" panose="020B0503020204020204" pitchFamily="2" charset="-122"/>
              <a:sym typeface="Calibri" panose="020F0502020204030204" pitchFamily="2" charset="0"/>
            </a:endParaRPr>
          </a:p>
          <a:p>
            <a:pPr marL="344805" lvl="0" indent="-344805" eaLnBrk="0" hangingPunct="0">
              <a:lnSpc>
                <a:spcPct val="90000"/>
              </a:lnSpc>
              <a:spcBef>
                <a:spcPct val="20000"/>
              </a:spcBef>
              <a:buClr>
                <a:schemeClr val="accent1"/>
              </a:buClr>
            </a:pPr>
            <a:r>
              <a:rPr lang="zh-CN" altLang="en-US" b="0" dirty="0">
                <a:latin typeface="微软雅黑" panose="020B0503020204020204" pitchFamily="2" charset="-122"/>
                <a:ea typeface="微软雅黑" panose="020B0503020204020204" pitchFamily="2" charset="-122"/>
                <a:sym typeface="Calibri" panose="020F0502020204030204" pitchFamily="2" charset="0"/>
              </a:rPr>
              <a:t>    - 丰富的课程资料</a:t>
            </a:r>
            <a:endParaRPr lang="zh-CN" altLang="en-US" b="0" dirty="0">
              <a:latin typeface="微软雅黑" panose="020B0503020204020204" pitchFamily="2" charset="-122"/>
              <a:ea typeface="微软雅黑" panose="020B0503020204020204" pitchFamily="2" charset="-122"/>
              <a:sym typeface="Calibri" panose="020F0502020204030204" pitchFamily="2" charset="0"/>
            </a:endParaRPr>
          </a:p>
          <a:p>
            <a:pPr marL="344805" lvl="0" indent="-344805" eaLnBrk="0" hangingPunct="0">
              <a:lnSpc>
                <a:spcPct val="90000"/>
              </a:lnSpc>
              <a:spcBef>
                <a:spcPct val="20000"/>
              </a:spcBef>
              <a:buClr>
                <a:schemeClr val="accent1"/>
              </a:buClr>
            </a:pPr>
            <a:r>
              <a:rPr lang="zh-CN" altLang="en-US" b="0" dirty="0">
                <a:latin typeface="微软雅黑" panose="020B0503020204020204" pitchFamily="2" charset="-122"/>
                <a:ea typeface="微软雅黑" panose="020B0503020204020204" pitchFamily="2" charset="-122"/>
                <a:sym typeface="Calibri" panose="020F0502020204030204" pitchFamily="2" charset="0"/>
              </a:rPr>
              <a:t>    - 线上完成作业、互动与考试</a:t>
            </a:r>
            <a:endParaRPr lang="zh-CN" altLang="en-US" b="0" dirty="0">
              <a:latin typeface="微软雅黑" panose="020B0503020204020204" pitchFamily="2" charset="-122"/>
              <a:ea typeface="微软雅黑" panose="020B0503020204020204" pitchFamily="2" charset="-122"/>
              <a:sym typeface="Calibri" panose="020F0502020204030204" pitchFamily="2" charset="0"/>
            </a:endParaRPr>
          </a:p>
        </p:txBody>
      </p:sp>
      <p:sp>
        <p:nvSpPr>
          <p:cNvPr id="19467" name="文本框 7179"/>
          <p:cNvSpPr txBox="1"/>
          <p:nvPr/>
        </p:nvSpPr>
        <p:spPr>
          <a:xfrm>
            <a:off x="3290888" y="1749425"/>
            <a:ext cx="2908300" cy="933450"/>
          </a:xfrm>
          <a:prstGeom prst="rect">
            <a:avLst/>
          </a:prstGeom>
          <a:noFill/>
          <a:ln w="9525">
            <a:noFill/>
          </a:ln>
        </p:spPr>
        <p:txBody>
          <a:bodyPr wrap="none" anchor="t">
            <a:spAutoFit/>
          </a:bodyPr>
          <a:lstStyle/>
          <a:p>
            <a:pPr lvl="0" indent="0" eaLnBrk="0" hangingPunct="0"/>
            <a:r>
              <a:rPr lang="zh-CN" altLang="en-US" b="0" dirty="0">
                <a:latin typeface="微软雅黑" panose="020B0503020204020204" pitchFamily="2" charset="-122"/>
                <a:ea typeface="微软雅黑" panose="020B0503020204020204" pitchFamily="2" charset="-122"/>
              </a:rPr>
              <a:t>    - 公共通识类选修课 </a:t>
            </a:r>
            <a:endParaRPr lang="zh-CN" altLang="en-US" b="0" dirty="0">
              <a:latin typeface="微软雅黑" panose="020B0503020204020204" pitchFamily="2" charset="-122"/>
              <a:ea typeface="微软雅黑" panose="020B0503020204020204" pitchFamily="2" charset="-122"/>
            </a:endParaRPr>
          </a:p>
          <a:p>
            <a:pPr lvl="0" indent="0" eaLnBrk="0" hangingPunct="0"/>
            <a:r>
              <a:rPr lang="zh-CN" altLang="en-US" b="0" dirty="0">
                <a:latin typeface="微软雅黑" panose="020B0503020204020204" pitchFamily="2" charset="-122"/>
                <a:ea typeface="微软雅黑" panose="020B0503020204020204" pitchFamily="2" charset="-122"/>
              </a:rPr>
              <a:t>    - 网络授课，无固定教室</a:t>
            </a:r>
            <a:endParaRPr lang="zh-CN" altLang="en-US" b="0" dirty="0">
              <a:latin typeface="微软雅黑" panose="020B0503020204020204" pitchFamily="2" charset="-122"/>
              <a:ea typeface="微软雅黑" panose="020B0503020204020204" pitchFamily="2" charset="-122"/>
            </a:endParaRPr>
          </a:p>
          <a:p>
            <a:pPr lvl="0" indent="0" eaLnBrk="0" hangingPunct="0"/>
            <a:r>
              <a:rPr lang="zh-CN" altLang="en-US" b="0" dirty="0">
                <a:latin typeface="微软雅黑" panose="020B0503020204020204" pitchFamily="2" charset="-122"/>
                <a:ea typeface="微软雅黑" panose="020B0503020204020204" pitchFamily="2" charset="-122"/>
              </a:rPr>
              <a:t>    - 自主学习，自主监管</a:t>
            </a:r>
            <a:endParaRPr lang="zh-CN" altLang="en-US" b="0" dirty="0">
              <a:latin typeface="Arial" panose="020B0604020202020204" pitchFamily="34" charset="0"/>
              <a:ea typeface="宋体" panose="02010600030101010101" pitchFamily="2"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825" y="373063"/>
            <a:ext cx="8401050" cy="418465"/>
          </a:xfrm>
        </p:spPr>
        <p:txBody>
          <a:bodyPr/>
          <a:lstStyle/>
          <a:p>
            <a:pPr algn="ctr"/>
            <a:r>
              <a:rPr lang="zh-CN" altLang="en-US" b="1">
                <a:solidFill>
                  <a:schemeClr val="bg1"/>
                </a:solidFill>
              </a:rPr>
              <a:t>超星学习通</a:t>
            </a:r>
            <a:endParaRPr lang="zh-CN" altLang="en-US" b="1">
              <a:solidFill>
                <a:schemeClr val="bg1"/>
              </a:solidFill>
            </a:endParaRPr>
          </a:p>
        </p:txBody>
      </p:sp>
      <p:pic>
        <p:nvPicPr>
          <p:cNvPr id="6" name="内容占位符 5"/>
          <p:cNvPicPr>
            <a:picLocks noGrp="1" noChangeAspect="1"/>
          </p:cNvPicPr>
          <p:nvPr>
            <p:ph idx="1"/>
          </p:nvPr>
        </p:nvPicPr>
        <p:blipFill>
          <a:blip r:embed="rId1" cstate="print"/>
          <a:stretch>
            <a:fillRect/>
          </a:stretch>
        </p:blipFill>
        <p:spPr>
          <a:xfrm>
            <a:off x="807720" y="938530"/>
            <a:ext cx="3796030" cy="3994785"/>
          </a:xfrm>
          <a:prstGeom prst="rect">
            <a:avLst/>
          </a:prstGeom>
        </p:spPr>
      </p:pic>
      <p:sp>
        <p:nvSpPr>
          <p:cNvPr id="7" name="文本框 6"/>
          <p:cNvSpPr txBox="1"/>
          <p:nvPr/>
        </p:nvSpPr>
        <p:spPr>
          <a:xfrm>
            <a:off x="5217795" y="1967230"/>
            <a:ext cx="3365500" cy="2225040"/>
          </a:xfrm>
          <a:prstGeom prst="rect">
            <a:avLst/>
          </a:prstGeom>
          <a:noFill/>
        </p:spPr>
        <p:txBody>
          <a:bodyPr wrap="square" rtlCol="0">
            <a:spAutoFit/>
          </a:bodyPr>
          <a:lstStyle/>
          <a:p>
            <a:r>
              <a:rPr lang="en-US" altLang="zh-CN" sz="2800" b="0">
                <a:solidFill>
                  <a:schemeClr val="bg1"/>
                </a:solidFill>
              </a:rPr>
              <a:t>App Store /</a:t>
            </a:r>
            <a:r>
              <a:rPr lang="zh-CN" altLang="en-US" sz="2800" b="0">
                <a:solidFill>
                  <a:schemeClr val="bg1"/>
                </a:solidFill>
              </a:rPr>
              <a:t>应用市场  直接搜索超星学习通</a:t>
            </a:r>
            <a:endParaRPr lang="zh-CN" altLang="en-US" sz="2800" b="0">
              <a:solidFill>
                <a:schemeClr val="bg1"/>
              </a:solidFill>
            </a:endParaRPr>
          </a:p>
          <a:p>
            <a:endParaRPr lang="zh-CN" altLang="en-US" sz="2800" b="0">
              <a:solidFill>
                <a:schemeClr val="bg1"/>
              </a:solidFill>
            </a:endParaRPr>
          </a:p>
          <a:p>
            <a:endParaRPr lang="en-US" altLang="zh-CN" sz="2800" b="0">
              <a:solidFill>
                <a:schemeClr val="bg1"/>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4480" y="730250"/>
            <a:ext cx="2862580" cy="457200"/>
          </a:xfrm>
          <a:prstGeom prst="rect">
            <a:avLst/>
          </a:prstGeom>
          <a:noFill/>
        </p:spPr>
        <p:txBody>
          <a:bodyPr wrap="square" rtlCol="0">
            <a:spAutoFit/>
          </a:bodyPr>
          <a:lstStyle/>
          <a:p>
            <a:r>
              <a:rPr lang="zh-CN" altLang="en-US" sz="2400" b="0">
                <a:solidFill>
                  <a:schemeClr val="bg1">
                    <a:lumMod val="95000"/>
                    <a:lumOff val="5000"/>
                  </a:schemeClr>
                </a:solidFill>
              </a:rPr>
              <a:t>如何登陆</a:t>
            </a:r>
            <a:endParaRPr lang="zh-CN" altLang="en-US" sz="2400" b="0">
              <a:solidFill>
                <a:schemeClr val="bg1">
                  <a:lumMod val="95000"/>
                  <a:lumOff val="5000"/>
                </a:schemeClr>
              </a:solidFill>
            </a:endParaRPr>
          </a:p>
        </p:txBody>
      </p:sp>
      <p:pic>
        <p:nvPicPr>
          <p:cNvPr id="12" name="图片 11" descr="IMG_2"/>
          <p:cNvPicPr>
            <a:picLocks noChangeAspect="1"/>
          </p:cNvPicPr>
          <p:nvPr/>
        </p:nvPicPr>
        <p:blipFill>
          <a:blip r:embed="rId1"/>
          <a:stretch>
            <a:fillRect/>
          </a:stretch>
        </p:blipFill>
        <p:spPr>
          <a:xfrm>
            <a:off x="2542540" y="822325"/>
            <a:ext cx="1871345" cy="3333115"/>
          </a:xfrm>
          <a:prstGeom prst="rect">
            <a:avLst/>
          </a:prstGeom>
        </p:spPr>
      </p:pic>
      <p:pic>
        <p:nvPicPr>
          <p:cNvPr id="13" name="图片 12" descr="IMG_3"/>
          <p:cNvPicPr>
            <a:picLocks noChangeAspect="1"/>
          </p:cNvPicPr>
          <p:nvPr/>
        </p:nvPicPr>
        <p:blipFill>
          <a:blip r:embed="rId2"/>
          <a:stretch>
            <a:fillRect/>
          </a:stretch>
        </p:blipFill>
        <p:spPr>
          <a:xfrm>
            <a:off x="4615180" y="798195"/>
            <a:ext cx="1748155" cy="3110865"/>
          </a:xfrm>
          <a:prstGeom prst="rect">
            <a:avLst/>
          </a:prstGeom>
        </p:spPr>
      </p:pic>
      <p:pic>
        <p:nvPicPr>
          <p:cNvPr id="14" name="图片 13" descr="IMG_4"/>
          <p:cNvPicPr>
            <a:picLocks noChangeAspect="1"/>
          </p:cNvPicPr>
          <p:nvPr/>
        </p:nvPicPr>
        <p:blipFill>
          <a:blip r:embed="rId3"/>
          <a:stretch>
            <a:fillRect/>
          </a:stretch>
        </p:blipFill>
        <p:spPr>
          <a:xfrm>
            <a:off x="6965315" y="1003935"/>
            <a:ext cx="1907540" cy="3395980"/>
          </a:xfrm>
          <a:prstGeom prst="rect">
            <a:avLst/>
          </a:prstGeom>
        </p:spPr>
      </p:pic>
      <p:pic>
        <p:nvPicPr>
          <p:cNvPr id="19" name="图片 18" descr="IMG_1"/>
          <p:cNvPicPr>
            <a:picLocks noChangeAspect="1"/>
          </p:cNvPicPr>
          <p:nvPr/>
        </p:nvPicPr>
        <p:blipFill>
          <a:blip r:embed="rId4"/>
          <a:stretch>
            <a:fillRect/>
          </a:stretch>
        </p:blipFill>
        <p:spPr>
          <a:xfrm>
            <a:off x="215900" y="798195"/>
            <a:ext cx="1885950" cy="3357245"/>
          </a:xfrm>
          <a:prstGeom prst="rect">
            <a:avLst/>
          </a:prstGeom>
        </p:spPr>
      </p:pic>
      <p:sp>
        <p:nvSpPr>
          <p:cNvPr id="20" name="文本框 19"/>
          <p:cNvSpPr txBox="1"/>
          <p:nvPr/>
        </p:nvSpPr>
        <p:spPr>
          <a:xfrm>
            <a:off x="4318000" y="2374900"/>
            <a:ext cx="297180" cy="368300"/>
          </a:xfrm>
          <a:prstGeom prst="rect">
            <a:avLst/>
          </a:prstGeom>
          <a:noFill/>
        </p:spPr>
        <p:txBody>
          <a:bodyPr wrap="none" rtlCol="0" anchor="t">
            <a:spAutoFit/>
          </a:bodyPr>
          <a:p>
            <a:r>
              <a:rPr lang="zh-CN" altLang="en-US">
                <a:cs typeface="Arial" panose="020B0604020202020204" pitchFamily="34" charset="0"/>
              </a:rPr>
              <a:t>↓</a:t>
            </a:r>
            <a:endParaRPr lang="zh-CN" altLang="en-US">
              <a:cs typeface="Arial" panose="020B0604020202020204" pitchFamily="34" charset="0"/>
            </a:endParaRPr>
          </a:p>
        </p:txBody>
      </p:sp>
      <p:cxnSp>
        <p:nvCxnSpPr>
          <p:cNvPr id="21" name="直接箭头连接符 20"/>
          <p:cNvCxnSpPr/>
          <p:nvPr/>
        </p:nvCxnSpPr>
        <p:spPr>
          <a:xfrm flipH="1" flipV="1">
            <a:off x="1942465" y="4155440"/>
            <a:ext cx="511810" cy="3765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3771265" y="529590"/>
            <a:ext cx="817880" cy="8178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5443855" y="3933190"/>
            <a:ext cx="5080" cy="7232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6428105" y="1804035"/>
            <a:ext cx="760730" cy="23164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095365" y="4128135"/>
            <a:ext cx="1332230" cy="645160"/>
          </a:xfrm>
          <a:prstGeom prst="rect">
            <a:avLst/>
          </a:prstGeom>
          <a:noFill/>
          <a:ln>
            <a:solidFill>
              <a:srgbClr val="FF0000"/>
            </a:solidFill>
          </a:ln>
        </p:spPr>
        <p:txBody>
          <a:bodyPr wrap="square" rtlCol="0">
            <a:spAutoFit/>
          </a:bodyPr>
          <a:p>
            <a:r>
              <a:rPr lang="zh-CN" altLang="en-US">
                <a:solidFill>
                  <a:schemeClr val="bg1"/>
                </a:solidFill>
              </a:rPr>
              <a:t>输入浙江音乐学院</a:t>
            </a:r>
            <a:endParaRPr lang="zh-CN" altLang="en-US">
              <a:solidFill>
                <a:schemeClr val="bg1"/>
              </a:solidFill>
            </a:endParaRPr>
          </a:p>
        </p:txBody>
      </p:sp>
      <p:cxnSp>
        <p:nvCxnSpPr>
          <p:cNvPr id="27" name="直接箭头连接符 26"/>
          <p:cNvCxnSpPr/>
          <p:nvPr/>
        </p:nvCxnSpPr>
        <p:spPr>
          <a:xfrm flipH="1" flipV="1">
            <a:off x="7289800" y="2165985"/>
            <a:ext cx="789305" cy="1990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flipV="1">
            <a:off x="7174230" y="2484120"/>
            <a:ext cx="911860" cy="16656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7796530" y="4156710"/>
            <a:ext cx="1209040" cy="922020"/>
          </a:xfrm>
          <a:prstGeom prst="rect">
            <a:avLst/>
          </a:prstGeom>
          <a:noFill/>
        </p:spPr>
        <p:txBody>
          <a:bodyPr wrap="square" rtlCol="0">
            <a:spAutoFit/>
          </a:bodyPr>
          <a:p>
            <a:r>
              <a:rPr lang="zh-CN" altLang="en-US">
                <a:solidFill>
                  <a:schemeClr val="bg1"/>
                </a:solidFill>
              </a:rPr>
              <a:t>输入自己的学号和密码</a:t>
            </a:r>
            <a:endParaRPr lang="zh-CN" altLang="en-US">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p:nvPr/>
        </p:nvSpPr>
        <p:spPr>
          <a:xfrm>
            <a:off x="1701800" y="1676400"/>
            <a:ext cx="1001713" cy="1012825"/>
          </a:xfrm>
          <a:prstGeom prst="rect">
            <a:avLst/>
          </a:prstGeom>
          <a:solidFill>
            <a:schemeClr val="bg2"/>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8675" name="Rectangle 3"/>
          <p:cNvSpPr/>
          <p:nvPr/>
        </p:nvSpPr>
        <p:spPr>
          <a:xfrm>
            <a:off x="2897188" y="2092325"/>
            <a:ext cx="606425" cy="585788"/>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8676" name="Rectangle 4"/>
          <p:cNvSpPr/>
          <p:nvPr/>
        </p:nvSpPr>
        <p:spPr>
          <a:xfrm>
            <a:off x="2033588" y="2862263"/>
            <a:ext cx="682625" cy="671512"/>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8677" name="Rectangle 5"/>
          <p:cNvSpPr/>
          <p:nvPr/>
        </p:nvSpPr>
        <p:spPr>
          <a:xfrm>
            <a:off x="2890838" y="2865438"/>
            <a:ext cx="682625" cy="671512"/>
          </a:xfrm>
          <a:prstGeom prst="rect">
            <a:avLst/>
          </a:prstGeom>
          <a:solidFill>
            <a:schemeClr val="bg2"/>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8678" name="Text Box 6"/>
          <p:cNvSpPr txBox="1"/>
          <p:nvPr/>
        </p:nvSpPr>
        <p:spPr>
          <a:xfrm>
            <a:off x="3927475" y="2198688"/>
            <a:ext cx="4117975" cy="1096962"/>
          </a:xfrm>
          <a:prstGeom prst="rect">
            <a:avLst/>
          </a:prstGeom>
          <a:noFill/>
          <a:ln w="9525">
            <a:noFill/>
          </a:ln>
        </p:spPr>
        <p:txBody>
          <a:bodyPr wrap="none" lIns="0" tIns="0" rIns="0" bIns="0" anchor="t">
            <a:spAutoFit/>
          </a:bodyPr>
          <a:lstStyle/>
          <a:p>
            <a:pPr lvl="0" indent="0"/>
            <a:r>
              <a:rPr lang="en-US" altLang="x-none" sz="7200" dirty="0">
                <a:solidFill>
                  <a:srgbClr val="5F5F5F"/>
                </a:solidFill>
                <a:latin typeface="Arial" panose="020B0604020202020204" pitchFamily="34" charset="0"/>
                <a:ea typeface="宋体" panose="02010600030101010101" pitchFamily="2" charset="-122"/>
              </a:rPr>
              <a:t>Thanks</a:t>
            </a:r>
            <a:r>
              <a:rPr lang="zh-CN" altLang="en-US" sz="7200" dirty="0">
                <a:solidFill>
                  <a:srgbClr val="5F5F5F"/>
                </a:solidFill>
                <a:latin typeface="Arial" panose="020B0604020202020204" pitchFamily="34" charset="0"/>
                <a:ea typeface="宋体" panose="02010600030101010101" pitchFamily="2" charset="-122"/>
              </a:rPr>
              <a:t>！</a:t>
            </a:r>
            <a:endParaRPr lang="zh-CN" altLang="en-US" sz="7200" dirty="0">
              <a:solidFill>
                <a:srgbClr val="5F5F5F"/>
              </a:solidFill>
              <a:latin typeface="Arial" panose="020B0604020202020204" pitchFamily="34" charset="0"/>
              <a:ea typeface="宋体" panose="02010600030101010101" pitchFamily="2" charset="-122"/>
            </a:endParaRPr>
          </a:p>
        </p:txBody>
      </p:sp>
      <p:sp>
        <p:nvSpPr>
          <p:cNvPr id="28679" name="Line 7"/>
          <p:cNvSpPr/>
          <p:nvPr/>
        </p:nvSpPr>
        <p:spPr>
          <a:xfrm>
            <a:off x="3854450" y="3463925"/>
            <a:ext cx="3609975" cy="1588"/>
          </a:xfrm>
          <a:prstGeom prst="line">
            <a:avLst/>
          </a:prstGeom>
          <a:ln w="28575" cap="flat" cmpd="sng">
            <a:solidFill>
              <a:srgbClr val="5F5F5F"/>
            </a:solidFill>
            <a:prstDash val="solid"/>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500"/>
                                        <p:tgtEl>
                                          <p:spTgt spid="286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fade">
                                      <p:cBhvr>
                                        <p:cTn id="11" dur="500"/>
                                        <p:tgtEl>
                                          <p:spTgt spid="286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500"/>
                                        <p:tgtEl>
                                          <p:spTgt spid="2867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fade">
                                      <p:cBhvr>
                                        <p:cTn id="19" dur="500"/>
                                        <p:tgtEl>
                                          <p:spTgt spid="2867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678"/>
                                        </p:tgtEl>
                                        <p:attrNameLst>
                                          <p:attrName>style.visibility</p:attrName>
                                        </p:attrNameLst>
                                      </p:cBhvr>
                                      <p:to>
                                        <p:strVal val="visible"/>
                                      </p:to>
                                    </p:set>
                                    <p:animEffect transition="in" filter="wipe(left)">
                                      <p:cBhvr>
                                        <p:cTn id="23" dur="500"/>
                                        <p:tgtEl>
                                          <p:spTgt spid="28678"/>
                                        </p:tgtEl>
                                      </p:cBhvr>
                                    </p:animEffect>
                                  </p:childTnLst>
                                </p:cTn>
                              </p:par>
                              <p:par>
                                <p:cTn id="24" presetID="22" presetClass="entr" presetSubtype="8" fill="hold" nodeType="withEffect">
                                  <p:stCondLst>
                                    <p:cond delay="0"/>
                                  </p:stCondLst>
                                  <p:childTnLst>
                                    <p:set>
                                      <p:cBhvr>
                                        <p:cTn id="25" dur="1" fill="hold">
                                          <p:stCondLst>
                                            <p:cond delay="0"/>
                                          </p:stCondLst>
                                        </p:cTn>
                                        <p:tgtEl>
                                          <p:spTgt spid="28679"/>
                                        </p:tgtEl>
                                        <p:attrNameLst>
                                          <p:attrName>style.visibility</p:attrName>
                                        </p:attrNameLst>
                                      </p:cBhvr>
                                      <p:to>
                                        <p:strVal val="visible"/>
                                      </p:to>
                                    </p:set>
                                    <p:animEffect transition="in" filter="wipe(left)">
                                      <p:cBhvr>
                                        <p:cTn id="26"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7" grpId="0" animBg="1"/>
      <p:bldP spid="286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8193"/>
          <p:cNvSpPr/>
          <p:nvPr/>
        </p:nvSpPr>
        <p:spPr>
          <a:xfrm>
            <a:off x="115253" y="1559559"/>
            <a:ext cx="6869260" cy="2357179"/>
          </a:xfrm>
          <a:prstGeom prst="rect">
            <a:avLst/>
          </a:prstGeom>
          <a:solidFill>
            <a:schemeClr val="bg2"/>
          </a:solidFill>
          <a:ln w="9525">
            <a:noFill/>
          </a:ln>
        </p:spPr>
        <p:txBody>
          <a:bodyPr anchor="t"/>
          <a:lstStyle/>
          <a:p>
            <a:pPr lvl="0" indent="0" eaLnBrk="0" hangingPunct="0"/>
            <a:endParaRPr lang="zh-CN" altLang="en-US">
              <a:latin typeface="Arial" panose="020B0604020202020204" pitchFamily="34" charset="0"/>
              <a:ea typeface="宋体" panose="02010600030101010101" pitchFamily="2" charset="-122"/>
            </a:endParaRPr>
          </a:p>
        </p:txBody>
      </p:sp>
      <p:sp>
        <p:nvSpPr>
          <p:cNvPr id="20482" name="Rectangle 4"/>
          <p:cNvSpPr/>
          <p:nvPr/>
        </p:nvSpPr>
        <p:spPr>
          <a:xfrm>
            <a:off x="6873875" y="1498600"/>
            <a:ext cx="682625" cy="673100"/>
          </a:xfrm>
          <a:prstGeom prst="rect">
            <a:avLst/>
          </a:prstGeom>
          <a:solidFill>
            <a:srgbClr val="6699FF"/>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sp>
        <p:nvSpPr>
          <p:cNvPr id="20483" name="Rectangle 5"/>
          <p:cNvSpPr/>
          <p:nvPr/>
        </p:nvSpPr>
        <p:spPr>
          <a:xfrm>
            <a:off x="7731125" y="1501775"/>
            <a:ext cx="682625" cy="673100"/>
          </a:xfrm>
          <a:prstGeom prst="rect">
            <a:avLst/>
          </a:prstGeom>
          <a:solidFill>
            <a:srgbClr val="6699FF"/>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sp>
        <p:nvSpPr>
          <p:cNvPr id="20484" name="Rectangle 6"/>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eaLnBrk="0" hangingPunct="0"/>
            <a:endParaRPr lang="zh-CN" altLang="en-US" dirty="0">
              <a:latin typeface="Arial" panose="020B0604020202020204" pitchFamily="34" charset="0"/>
              <a:ea typeface="宋体" panose="02010600030101010101" pitchFamily="2" charset="-122"/>
            </a:endParaRPr>
          </a:p>
        </p:txBody>
      </p:sp>
      <p:sp>
        <p:nvSpPr>
          <p:cNvPr id="20485" name="Rectangle 7"/>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eaLnBrk="0" hangingPunct="0"/>
            <a:endParaRPr lang="zh-CN" altLang="en-US" dirty="0">
              <a:latin typeface="Arial" panose="020B0604020202020204" pitchFamily="34" charset="0"/>
              <a:ea typeface="宋体" panose="02010600030101010101" pitchFamily="2" charset="-122"/>
            </a:endParaRPr>
          </a:p>
        </p:txBody>
      </p:sp>
      <p:sp>
        <p:nvSpPr>
          <p:cNvPr id="20486" name="Rectangle 8"/>
          <p:cNvSpPr>
            <a:spLocks noGrp="1"/>
          </p:cNvSpPr>
          <p:nvPr>
            <p:ph type="title"/>
          </p:nvPr>
        </p:nvSpPr>
        <p:spPr>
          <a:xfrm>
            <a:off x="792163" y="800100"/>
            <a:ext cx="5741987" cy="411163"/>
          </a:xfrm>
        </p:spPr>
        <p:txBody>
          <a:bodyPr wrap="square" lIns="0" tIns="0" rIns="0" bIns="0" anchor="t">
            <a:spAutoFit/>
          </a:bodyPr>
          <a:lstStyle/>
          <a:p>
            <a:pPr lvl="0" indent="-685800"/>
            <a:r>
              <a:rPr lang="zh-CN" altLang="en-US" b="1" dirty="0">
                <a:solidFill>
                  <a:schemeClr val="bg2"/>
                </a:solidFill>
                <a:latin typeface="微软雅黑" panose="020B0503020204020204" pitchFamily="2" charset="-122"/>
                <a:ea typeface="微软雅黑" panose="020B0503020204020204" pitchFamily="2" charset="-122"/>
              </a:rPr>
              <a:t>网 络 公 选 课</a:t>
            </a:r>
            <a:endParaRPr lang="zh-CN" altLang="en-US" b="1" dirty="0">
              <a:solidFill>
                <a:schemeClr val="bg2"/>
              </a:solidFill>
              <a:latin typeface="微软雅黑" panose="020B0503020204020204" pitchFamily="2" charset="-122"/>
              <a:ea typeface="微软雅黑" panose="020B0503020204020204" pitchFamily="2" charset="-122"/>
            </a:endParaRPr>
          </a:p>
        </p:txBody>
      </p:sp>
      <p:sp>
        <p:nvSpPr>
          <p:cNvPr id="20487" name="Rectangle 10"/>
          <p:cNvSpPr/>
          <p:nvPr/>
        </p:nvSpPr>
        <p:spPr>
          <a:xfrm>
            <a:off x="-120650" y="1934210"/>
            <a:ext cx="7341235" cy="615315"/>
          </a:xfrm>
          <a:prstGeom prst="rect">
            <a:avLst/>
          </a:prstGeom>
          <a:noFill/>
          <a:ln w="9525">
            <a:noFill/>
          </a:ln>
        </p:spPr>
        <p:txBody>
          <a:bodyPr wrap="square" lIns="0" tIns="0" rIns="0" bIns="0" anchor="t">
            <a:spAutoFit/>
          </a:bodyPr>
          <a:lstStyle/>
          <a:p>
            <a:pPr lvl="0" indent="0" eaLnBrk="0" hangingPunct="0"/>
            <a:r>
              <a:rPr lang="en-US" altLang="zh-HK" sz="4000" dirty="0">
                <a:solidFill>
                  <a:srgbClr val="FF0000"/>
                </a:solidFill>
                <a:latin typeface="微软雅黑" panose="020B0503020204020204" pitchFamily="2" charset="-122"/>
                <a:ea typeface="微软雅黑" panose="020B0503020204020204" pitchFamily="2" charset="-122"/>
              </a:rPr>
              <a:t> zjcm.chaoxing.com/portal</a:t>
            </a:r>
            <a:endParaRPr lang="en-US" altLang="zh-HK" sz="4000" dirty="0">
              <a:solidFill>
                <a:srgbClr val="FF0000"/>
              </a:solidFill>
              <a:latin typeface="微软雅黑" panose="020B0503020204020204" pitchFamily="2" charset="-122"/>
              <a:ea typeface="微软雅黑" panose="020B0503020204020204" pitchFamily="2" charset="-122"/>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12"/>
          <p:cNvSpPr/>
          <p:nvPr/>
        </p:nvSpPr>
        <p:spPr>
          <a:xfrm>
            <a:off x="0" y="4961255"/>
            <a:ext cx="8806180" cy="182245"/>
          </a:xfrm>
          <a:prstGeom prst="rect">
            <a:avLst/>
          </a:prstGeom>
          <a:solidFill>
            <a:srgbClr val="5F5F5F"/>
          </a:solidFill>
          <a:ln w="9525">
            <a:noFill/>
          </a:ln>
        </p:spPr>
        <p:txBody>
          <a:bodyPr anchor="ctr"/>
          <a:lstStyle/>
          <a:p>
            <a:pPr lvl="0" indent="0" algn="ctr" eaLnBrk="0" hangingPunct="0"/>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06" name="矩形 5"/>
          <p:cNvSpPr/>
          <p:nvPr/>
        </p:nvSpPr>
        <p:spPr>
          <a:xfrm>
            <a:off x="255588" y="77788"/>
            <a:ext cx="2195512" cy="519112"/>
          </a:xfrm>
          <a:prstGeom prst="rect">
            <a:avLst/>
          </a:prstGeom>
          <a:noFill/>
          <a:ln w="9525">
            <a:noFill/>
          </a:ln>
        </p:spPr>
        <p:txBody>
          <a:bodyPr anchor="t">
            <a:spAutoFit/>
          </a:bodyPr>
          <a:lstStyle/>
          <a:p>
            <a:pPr lvl="0" indent="0" eaLnBrk="0" hangingPunct="0"/>
            <a:r>
              <a:rPr lang="zh-CN" altLang="en-US" sz="2800" dirty="0">
                <a:solidFill>
                  <a:srgbClr val="92D050"/>
                </a:solidFill>
                <a:latin typeface="微软雅黑" panose="020B0503020204020204" pitchFamily="2" charset="-122"/>
                <a:ea typeface="微软雅黑" panose="020B0503020204020204" pitchFamily="2" charset="-122"/>
              </a:rPr>
              <a:t>考 核 比 例</a:t>
            </a:r>
            <a:endParaRPr lang="zh-CN" altLang="en-US" sz="2800" dirty="0">
              <a:solidFill>
                <a:srgbClr val="92D050"/>
              </a:solidFill>
              <a:latin typeface="微软雅黑" panose="020B0503020204020204" pitchFamily="2" charset="-122"/>
              <a:ea typeface="微软雅黑" panose="020B0503020204020204" pitchFamily="2" charset="-122"/>
            </a:endParaRPr>
          </a:p>
        </p:txBody>
      </p:sp>
      <p:pic>
        <p:nvPicPr>
          <p:cNvPr id="21507" name="Picture 8" descr="MC900441890[1]"/>
          <p:cNvPicPr>
            <a:picLocks noChangeAspect="1"/>
          </p:cNvPicPr>
          <p:nvPr/>
        </p:nvPicPr>
        <p:blipFill>
          <a:blip r:embed="rId1"/>
          <a:stretch>
            <a:fillRect/>
          </a:stretch>
        </p:blipFill>
        <p:spPr>
          <a:xfrm flipH="1">
            <a:off x="7929563" y="3883025"/>
            <a:ext cx="876300" cy="873125"/>
          </a:xfrm>
          <a:prstGeom prst="rect">
            <a:avLst/>
          </a:prstGeom>
          <a:noFill/>
          <a:ln w="9525">
            <a:noFill/>
          </a:ln>
        </p:spPr>
      </p:pic>
      <p:sp>
        <p:nvSpPr>
          <p:cNvPr id="21508" name="直接连接符 3"/>
          <p:cNvSpPr/>
          <p:nvPr/>
        </p:nvSpPr>
        <p:spPr>
          <a:xfrm flipV="1">
            <a:off x="0" y="617538"/>
            <a:ext cx="2659063" cy="9525"/>
          </a:xfrm>
          <a:prstGeom prst="line">
            <a:avLst/>
          </a:prstGeom>
          <a:ln w="28575" cap="flat" cmpd="sng">
            <a:solidFill>
              <a:schemeClr val="tx2"/>
            </a:solidFill>
            <a:prstDash val="solid"/>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grpSp>
        <p:nvGrpSpPr>
          <p:cNvPr id="9222" name="组合 9221"/>
          <p:cNvGrpSpPr/>
          <p:nvPr/>
        </p:nvGrpSpPr>
        <p:grpSpPr>
          <a:xfrm>
            <a:off x="714375" y="877888"/>
            <a:ext cx="4349750" cy="3446790"/>
            <a:chOff x="0" y="-28"/>
            <a:chExt cx="6850" cy="5430"/>
          </a:xfrm>
        </p:grpSpPr>
        <p:sp>
          <p:nvSpPr>
            <p:cNvPr id="21510" name="AutoShape 4"/>
            <p:cNvSpPr/>
            <p:nvPr/>
          </p:nvSpPr>
          <p:spPr>
            <a:xfrm>
              <a:off x="0" y="4558"/>
              <a:ext cx="3970" cy="817"/>
            </a:xfrm>
            <a:prstGeom prst="flowChartAlternateProcess">
              <a:avLst/>
            </a:prstGeom>
            <a:solidFill>
              <a:srgbClr val="0099FF"/>
            </a:solidFill>
            <a:ln w="9525" cap="flat" cmpd="sng">
              <a:solidFill>
                <a:srgbClr val="CCECFF"/>
              </a:solidFill>
              <a:prstDash val="solid"/>
              <a:miter/>
              <a:headEnd type="none" w="med" len="med"/>
              <a:tailEnd type="none" w="med" len="med"/>
            </a:ln>
          </p:spPr>
          <p:txBody>
            <a:bodyPr wrap="none" anchor="ctr"/>
            <a:lstStyle/>
            <a:p>
              <a:pPr lvl="0" indent="0" algn="ctr" eaLnBrk="0" hangingPunct="0"/>
              <a:r>
                <a:rPr lang="zh-CN" altLang="en-US" sz="2000" dirty="0">
                  <a:latin typeface="Arial" panose="020B0604020202020204" pitchFamily="34" charset="0"/>
                  <a:ea typeface="微软雅黑" panose="020B0503020204020204" pitchFamily="2" charset="-122"/>
                </a:rPr>
                <a:t>参加考试</a:t>
              </a:r>
              <a:endParaRPr lang="zh-CN" altLang="en-US" sz="2000" dirty="0">
                <a:latin typeface="Arial" panose="020B0604020202020204" pitchFamily="34" charset="0"/>
                <a:ea typeface="微软雅黑" panose="020B0503020204020204" pitchFamily="2" charset="-122"/>
              </a:endParaRPr>
            </a:p>
          </p:txBody>
        </p:sp>
        <p:sp>
          <p:nvSpPr>
            <p:cNvPr id="21511" name="AutoShape 5"/>
            <p:cNvSpPr/>
            <p:nvPr/>
          </p:nvSpPr>
          <p:spPr>
            <a:xfrm>
              <a:off x="28" y="28"/>
              <a:ext cx="3857" cy="817"/>
            </a:xfrm>
            <a:prstGeom prst="flowChartAlternateProcess">
              <a:avLst/>
            </a:prstGeom>
            <a:solidFill>
              <a:srgbClr val="0099FF"/>
            </a:solidFill>
            <a:ln w="9525" cap="flat" cmpd="sng">
              <a:solidFill>
                <a:srgbClr val="CCECFF"/>
              </a:solidFill>
              <a:prstDash val="solid"/>
              <a:miter/>
              <a:headEnd type="none" w="med" len="med"/>
              <a:tailEnd type="none" w="med" len="med"/>
            </a:ln>
          </p:spPr>
          <p:txBody>
            <a:bodyPr wrap="none" anchor="ctr"/>
            <a:lstStyle/>
            <a:p>
              <a:pPr lvl="0" indent="0" algn="ctr" eaLnBrk="0" hangingPunct="0"/>
              <a:r>
                <a:rPr lang="zh-CN" altLang="en-US" sz="2000" dirty="0">
                  <a:latin typeface="Arial" panose="020B0604020202020204" pitchFamily="34" charset="0"/>
                  <a:ea typeface="微软雅黑" panose="020B0503020204020204" pitchFamily="2" charset="-122"/>
                </a:rPr>
                <a:t>观看课程</a:t>
              </a:r>
              <a:endParaRPr lang="zh-CN" altLang="en-US" sz="2000" dirty="0">
                <a:latin typeface="Arial" panose="020B0604020202020204" pitchFamily="34" charset="0"/>
                <a:ea typeface="微软雅黑" panose="020B0503020204020204" pitchFamily="2" charset="-122"/>
              </a:endParaRPr>
            </a:p>
          </p:txBody>
        </p:sp>
        <p:sp>
          <p:nvSpPr>
            <p:cNvPr id="21512" name="AutoShape 6"/>
            <p:cNvSpPr/>
            <p:nvPr/>
          </p:nvSpPr>
          <p:spPr>
            <a:xfrm>
              <a:off x="55" y="1568"/>
              <a:ext cx="3855" cy="815"/>
            </a:xfrm>
            <a:prstGeom prst="flowChartAlternateProcess">
              <a:avLst/>
            </a:prstGeom>
            <a:solidFill>
              <a:srgbClr val="0099FF"/>
            </a:solidFill>
            <a:ln w="9525" cap="flat" cmpd="sng">
              <a:solidFill>
                <a:srgbClr val="CCECFF"/>
              </a:solidFill>
              <a:prstDash val="solid"/>
              <a:miter/>
              <a:headEnd type="none" w="med" len="med"/>
              <a:tailEnd type="none" w="med" len="med"/>
            </a:ln>
          </p:spPr>
          <p:txBody>
            <a:bodyPr wrap="none" anchor="ctr"/>
            <a:lstStyle/>
            <a:p>
              <a:pPr lvl="0" indent="0" algn="ctr" eaLnBrk="0" hangingPunct="0"/>
              <a:r>
                <a:rPr lang="zh-CN" altLang="en-US" sz="2000" dirty="0">
                  <a:latin typeface="Arial" panose="020B0604020202020204" pitchFamily="34" charset="0"/>
                  <a:ea typeface="微软雅黑" panose="020B0503020204020204" pitchFamily="2" charset="-122"/>
                </a:rPr>
                <a:t>完成测验</a:t>
              </a:r>
              <a:endParaRPr lang="zh-CN" altLang="en-US" sz="2000" dirty="0">
                <a:latin typeface="Arial" panose="020B0604020202020204" pitchFamily="34" charset="0"/>
                <a:ea typeface="微软雅黑" panose="020B0503020204020204" pitchFamily="2" charset="-122"/>
              </a:endParaRPr>
            </a:p>
          </p:txBody>
        </p:sp>
        <p:sp>
          <p:nvSpPr>
            <p:cNvPr id="21513" name="AutoShape 7"/>
            <p:cNvSpPr/>
            <p:nvPr/>
          </p:nvSpPr>
          <p:spPr>
            <a:xfrm>
              <a:off x="8" y="3098"/>
              <a:ext cx="3970" cy="817"/>
            </a:xfrm>
            <a:prstGeom prst="flowChartAlternateProcess">
              <a:avLst/>
            </a:prstGeom>
            <a:solidFill>
              <a:srgbClr val="0099FF"/>
            </a:solidFill>
            <a:ln w="9525" cap="flat" cmpd="sng">
              <a:solidFill>
                <a:srgbClr val="CCECFF"/>
              </a:solidFill>
              <a:prstDash val="solid"/>
              <a:miter/>
              <a:headEnd type="none" w="med" len="med"/>
              <a:tailEnd type="none" w="med" len="med"/>
            </a:ln>
          </p:spPr>
          <p:txBody>
            <a:bodyPr wrap="none" anchor="ctr"/>
            <a:lstStyle/>
            <a:p>
              <a:pPr lvl="0" indent="0" algn="ctr" eaLnBrk="0" hangingPunct="0"/>
              <a:r>
                <a:rPr lang="zh-CN" altLang="en-US" sz="2000" dirty="0">
                  <a:latin typeface="Arial" panose="020B0604020202020204" pitchFamily="34" charset="0"/>
                  <a:ea typeface="微软雅黑" panose="020B0503020204020204" pitchFamily="2" charset="-122"/>
                </a:rPr>
                <a:t>访问量</a:t>
              </a:r>
              <a:endParaRPr lang="zh-CN" altLang="en-US" sz="2000" dirty="0">
                <a:latin typeface="Arial" panose="020B0604020202020204" pitchFamily="34" charset="0"/>
                <a:ea typeface="微软雅黑" panose="020B0503020204020204" pitchFamily="2" charset="-122"/>
              </a:endParaRPr>
            </a:p>
          </p:txBody>
        </p:sp>
        <p:sp>
          <p:nvSpPr>
            <p:cNvPr id="21514" name="Text Box 10"/>
            <p:cNvSpPr txBox="1"/>
            <p:nvPr/>
          </p:nvSpPr>
          <p:spPr>
            <a:xfrm>
              <a:off x="4768" y="-28"/>
              <a:ext cx="2005" cy="919"/>
            </a:xfrm>
            <a:prstGeom prst="rect">
              <a:avLst/>
            </a:prstGeom>
            <a:noFill/>
            <a:ln w="9525">
              <a:noFill/>
            </a:ln>
          </p:spPr>
          <p:txBody>
            <a:bodyPr anchor="t">
              <a:spAutoFit/>
            </a:bodyPr>
            <a:lstStyle/>
            <a:p>
              <a:pPr lvl="0" indent="0"/>
              <a:r>
                <a:rPr lang="en-US" altLang="zh-CN" sz="3200" dirty="0">
                  <a:solidFill>
                    <a:srgbClr val="FF5050"/>
                  </a:solidFill>
                  <a:latin typeface="微软雅黑" panose="020B0503020204020204" pitchFamily="2" charset="-122"/>
                  <a:ea typeface="微软雅黑" panose="020B0503020204020204" pitchFamily="2" charset="-122"/>
                </a:rPr>
                <a:t>30</a:t>
              </a:r>
              <a:r>
                <a:rPr lang="zh-CN" altLang="en-US" sz="3200" dirty="0">
                  <a:solidFill>
                    <a:srgbClr val="FF5050"/>
                  </a:solidFill>
                  <a:latin typeface="微软雅黑" panose="020B0503020204020204" pitchFamily="2" charset="-122"/>
                  <a:ea typeface="微软雅黑" panose="020B0503020204020204" pitchFamily="2" charset="-122"/>
                </a:rPr>
                <a:t>%</a:t>
              </a:r>
              <a:endParaRPr lang="zh-CN" altLang="en-US" sz="3200" dirty="0">
                <a:solidFill>
                  <a:srgbClr val="FF5050"/>
                </a:solidFill>
                <a:latin typeface="微软雅黑" panose="020B0503020204020204" pitchFamily="2" charset="-122"/>
                <a:ea typeface="微软雅黑" panose="020B0503020204020204" pitchFamily="2" charset="-122"/>
              </a:endParaRPr>
            </a:p>
          </p:txBody>
        </p:sp>
        <p:sp>
          <p:nvSpPr>
            <p:cNvPr id="21515" name="Text Box 11"/>
            <p:cNvSpPr txBox="1"/>
            <p:nvPr/>
          </p:nvSpPr>
          <p:spPr>
            <a:xfrm>
              <a:off x="4813" y="1448"/>
              <a:ext cx="2002" cy="921"/>
            </a:xfrm>
            <a:prstGeom prst="rect">
              <a:avLst/>
            </a:prstGeom>
            <a:noFill/>
            <a:ln w="9525">
              <a:noFill/>
            </a:ln>
          </p:spPr>
          <p:txBody>
            <a:bodyPr anchor="t">
              <a:spAutoFit/>
            </a:bodyPr>
            <a:lstStyle/>
            <a:p>
              <a:pPr lvl="0" indent="0"/>
              <a:r>
                <a:rPr lang="en-US" altLang="zh-CN" sz="3200" dirty="0">
                  <a:solidFill>
                    <a:srgbClr val="FF5050"/>
                  </a:solidFill>
                  <a:latin typeface="微软雅黑" panose="020B0503020204020204" pitchFamily="2" charset="-122"/>
                  <a:ea typeface="微软雅黑" panose="020B0503020204020204" pitchFamily="2" charset="-122"/>
                </a:rPr>
                <a:t>20</a:t>
              </a:r>
              <a:r>
                <a:rPr lang="zh-CN" altLang="en-US" sz="3200" dirty="0">
                  <a:solidFill>
                    <a:srgbClr val="FF5050"/>
                  </a:solidFill>
                  <a:latin typeface="微软雅黑" panose="020B0503020204020204" pitchFamily="2" charset="-122"/>
                  <a:ea typeface="微软雅黑" panose="020B0503020204020204" pitchFamily="2" charset="-122"/>
                </a:rPr>
                <a:t>%</a:t>
              </a:r>
              <a:endParaRPr lang="zh-CN" altLang="en-US" sz="3200" dirty="0">
                <a:solidFill>
                  <a:srgbClr val="FF5050"/>
                </a:solidFill>
                <a:latin typeface="微软雅黑" panose="020B0503020204020204" pitchFamily="2" charset="-122"/>
                <a:ea typeface="微软雅黑" panose="020B0503020204020204" pitchFamily="2" charset="-122"/>
              </a:endParaRPr>
            </a:p>
          </p:txBody>
        </p:sp>
        <p:sp>
          <p:nvSpPr>
            <p:cNvPr id="21516" name="Text Box 12"/>
            <p:cNvSpPr txBox="1"/>
            <p:nvPr/>
          </p:nvSpPr>
          <p:spPr>
            <a:xfrm>
              <a:off x="4830" y="3010"/>
              <a:ext cx="2002" cy="913"/>
            </a:xfrm>
            <a:prstGeom prst="rect">
              <a:avLst/>
            </a:prstGeom>
            <a:noFill/>
            <a:ln w="9525">
              <a:noFill/>
            </a:ln>
          </p:spPr>
          <p:txBody>
            <a:bodyPr anchor="t">
              <a:spAutoFit/>
            </a:bodyPr>
            <a:lstStyle/>
            <a:p>
              <a:pPr lvl="0" indent="0"/>
              <a:r>
                <a:rPr lang="zh-CN" altLang="en-US" sz="3200" dirty="0">
                  <a:solidFill>
                    <a:srgbClr val="FF5050"/>
                  </a:solidFill>
                  <a:latin typeface="微软雅黑" panose="020B0503020204020204" pitchFamily="2" charset="-122"/>
                  <a:ea typeface="微软雅黑" panose="020B0503020204020204" pitchFamily="2" charset="-122"/>
                </a:rPr>
                <a:t>10%</a:t>
              </a:r>
              <a:endParaRPr lang="zh-CN" altLang="en-US" sz="3200" dirty="0">
                <a:solidFill>
                  <a:srgbClr val="FF5050"/>
                </a:solidFill>
                <a:latin typeface="微软雅黑" panose="020B0503020204020204" pitchFamily="2" charset="-122"/>
                <a:ea typeface="微软雅黑" panose="020B0503020204020204" pitchFamily="2" charset="-122"/>
              </a:endParaRPr>
            </a:p>
          </p:txBody>
        </p:sp>
        <p:sp>
          <p:nvSpPr>
            <p:cNvPr id="21517" name="Text Box 13"/>
            <p:cNvSpPr txBox="1"/>
            <p:nvPr/>
          </p:nvSpPr>
          <p:spPr>
            <a:xfrm>
              <a:off x="4845" y="4483"/>
              <a:ext cx="2005" cy="919"/>
            </a:xfrm>
            <a:prstGeom prst="rect">
              <a:avLst/>
            </a:prstGeom>
            <a:noFill/>
            <a:ln w="9525">
              <a:noFill/>
            </a:ln>
          </p:spPr>
          <p:txBody>
            <a:bodyPr anchor="t">
              <a:spAutoFit/>
            </a:bodyPr>
            <a:lstStyle/>
            <a:p>
              <a:pPr lvl="0" indent="0"/>
              <a:r>
                <a:rPr lang="en-US" altLang="zh-CN" sz="3200" dirty="0">
                  <a:solidFill>
                    <a:srgbClr val="FF5050"/>
                  </a:solidFill>
                  <a:latin typeface="微软雅黑" panose="020B0503020204020204" pitchFamily="2" charset="-122"/>
                  <a:ea typeface="微软雅黑" panose="020B0503020204020204" pitchFamily="2" charset="-122"/>
                </a:rPr>
                <a:t>40</a:t>
              </a:r>
              <a:r>
                <a:rPr lang="zh-CN" altLang="en-US" sz="3200" dirty="0">
                  <a:solidFill>
                    <a:srgbClr val="FF5050"/>
                  </a:solidFill>
                  <a:latin typeface="微软雅黑" panose="020B0503020204020204" pitchFamily="2" charset="-122"/>
                  <a:ea typeface="微软雅黑" panose="020B0503020204020204" pitchFamily="2" charset="-122"/>
                </a:rPr>
                <a:t>%</a:t>
              </a:r>
              <a:endParaRPr lang="zh-CN" altLang="en-US" sz="3200" dirty="0">
                <a:solidFill>
                  <a:srgbClr val="FF5050"/>
                </a:solidFill>
                <a:latin typeface="微软雅黑" panose="020B0503020204020204" pitchFamily="2" charset="-122"/>
                <a:ea typeface="微软雅黑" panose="020B0503020204020204" pitchFamily="2" charset="-122"/>
              </a:endParaRPr>
            </a:p>
          </p:txBody>
        </p:sp>
      </p:grpSp>
      <p:sp>
        <p:nvSpPr>
          <p:cNvPr id="9231" name="文本框 9230"/>
          <p:cNvSpPr txBox="1"/>
          <p:nvPr/>
        </p:nvSpPr>
        <p:spPr>
          <a:xfrm>
            <a:off x="4973320" y="817880"/>
            <a:ext cx="3645535" cy="3046095"/>
          </a:xfrm>
          <a:prstGeom prst="rect">
            <a:avLst/>
          </a:prstGeom>
          <a:noFill/>
          <a:ln w="9525">
            <a:noFill/>
          </a:ln>
        </p:spPr>
        <p:txBody>
          <a:bodyPr wrap="square" anchor="t">
            <a:spAutoFit/>
          </a:bodyPr>
          <a:lstStyle/>
          <a:p>
            <a:pPr lvl="0" indent="0"/>
            <a:r>
              <a:rPr lang="en-US" altLang="zh-CN" sz="3200" dirty="0">
                <a:solidFill>
                  <a:schemeClr val="bg2"/>
                </a:solidFill>
                <a:latin typeface="微软雅黑" panose="020B0503020204020204" pitchFamily="2" charset="-122"/>
                <a:ea typeface="微软雅黑" panose="020B0503020204020204" pitchFamily="2" charset="-122"/>
              </a:rPr>
              <a:t>10</a:t>
            </a:r>
            <a:r>
              <a:rPr lang="zh-CN" altLang="en-US" sz="3200" dirty="0">
                <a:solidFill>
                  <a:schemeClr val="bg2"/>
                </a:solidFill>
                <a:latin typeface="微软雅黑" panose="020B0503020204020204" pitchFamily="2" charset="-122"/>
                <a:ea typeface="微软雅黑" panose="020B0503020204020204" pitchFamily="2" charset="-122"/>
              </a:rPr>
              <a:t>月</a:t>
            </a:r>
            <a:r>
              <a:rPr lang="en-US" altLang="zh-CN" sz="3200" dirty="0">
                <a:solidFill>
                  <a:schemeClr val="bg2"/>
                </a:solidFill>
                <a:latin typeface="微软雅黑" panose="020B0503020204020204" pitchFamily="2" charset="-122"/>
                <a:ea typeface="微软雅黑" panose="020B0503020204020204" pitchFamily="2" charset="-122"/>
              </a:rPr>
              <a:t>1</a:t>
            </a:r>
            <a:r>
              <a:rPr lang="zh-CN" altLang="en-US" sz="3200" dirty="0">
                <a:solidFill>
                  <a:schemeClr val="bg2"/>
                </a:solidFill>
                <a:latin typeface="微软雅黑" panose="020B0503020204020204" pitchFamily="2" charset="-122"/>
                <a:ea typeface="微软雅黑" panose="020B0503020204020204" pitchFamily="2" charset="-122"/>
              </a:rPr>
              <a:t>日    开课</a:t>
            </a:r>
            <a:endParaRPr lang="zh-CN" altLang="en-US" sz="3200" dirty="0">
              <a:solidFill>
                <a:schemeClr val="bg2"/>
              </a:solidFill>
              <a:latin typeface="微软雅黑" panose="020B0503020204020204" pitchFamily="2" charset="-122"/>
              <a:ea typeface="微软雅黑" panose="020B0503020204020204" pitchFamily="2" charset="-122"/>
            </a:endParaRPr>
          </a:p>
          <a:p>
            <a:pPr lvl="0" indent="0"/>
            <a:endParaRPr lang="zh-CN" altLang="en-US" sz="3200" dirty="0">
              <a:solidFill>
                <a:schemeClr val="bg2"/>
              </a:solidFill>
              <a:latin typeface="微软雅黑" panose="020B0503020204020204" pitchFamily="2" charset="-122"/>
              <a:ea typeface="微软雅黑" panose="020B0503020204020204" pitchFamily="2" charset="-122"/>
            </a:endParaRPr>
          </a:p>
          <a:p>
            <a:pPr lvl="0" indent="0"/>
            <a:r>
              <a:rPr lang="en-US" altLang="zh-CN" sz="3200" dirty="0">
                <a:solidFill>
                  <a:schemeClr val="bg2"/>
                </a:solidFill>
                <a:latin typeface="微软雅黑" panose="020B0503020204020204" pitchFamily="2" charset="-122"/>
                <a:ea typeface="微软雅黑" panose="020B0503020204020204" pitchFamily="2" charset="-122"/>
              </a:rPr>
              <a:t>11</a:t>
            </a:r>
            <a:r>
              <a:rPr lang="zh-CN" altLang="en-US" sz="3200" dirty="0">
                <a:solidFill>
                  <a:schemeClr val="bg2"/>
                </a:solidFill>
                <a:latin typeface="微软雅黑" panose="020B0503020204020204" pitchFamily="2" charset="-122"/>
                <a:ea typeface="微软雅黑" panose="020B0503020204020204" pitchFamily="2" charset="-122"/>
              </a:rPr>
              <a:t>月</a:t>
            </a:r>
            <a:r>
              <a:rPr lang="en-US" altLang="zh-CN" sz="3200" dirty="0">
                <a:solidFill>
                  <a:schemeClr val="bg2"/>
                </a:solidFill>
                <a:latin typeface="微软雅黑" panose="020B0503020204020204" pitchFamily="2" charset="-122"/>
                <a:ea typeface="微软雅黑" panose="020B0503020204020204" pitchFamily="2" charset="-122"/>
              </a:rPr>
              <a:t>30</a:t>
            </a:r>
            <a:r>
              <a:rPr lang="zh-CN" altLang="en-US" sz="3200" dirty="0">
                <a:solidFill>
                  <a:schemeClr val="bg2"/>
                </a:solidFill>
                <a:latin typeface="微软雅黑" panose="020B0503020204020204" pitchFamily="2" charset="-122"/>
                <a:ea typeface="微软雅黑" panose="020B0503020204020204" pitchFamily="2" charset="-122"/>
              </a:rPr>
              <a:t>日   </a:t>
            </a:r>
            <a:r>
              <a:rPr lang="zh-CN" altLang="en-US" sz="3200" dirty="0">
                <a:solidFill>
                  <a:schemeClr val="bg2"/>
                </a:solidFill>
                <a:latin typeface="微软雅黑" panose="020B0503020204020204" pitchFamily="2" charset="-122"/>
                <a:ea typeface="微软雅黑" panose="020B0503020204020204" pitchFamily="2" charset="-122"/>
                <a:sym typeface="+mn-ea"/>
              </a:rPr>
              <a:t>结课</a:t>
            </a:r>
            <a:endParaRPr lang="zh-CN" altLang="en-US" sz="3200" dirty="0">
              <a:solidFill>
                <a:schemeClr val="bg2"/>
              </a:solidFill>
              <a:latin typeface="微软雅黑" panose="020B0503020204020204" pitchFamily="2" charset="-122"/>
              <a:ea typeface="微软雅黑" panose="020B0503020204020204" pitchFamily="2" charset="-122"/>
            </a:endParaRPr>
          </a:p>
          <a:p>
            <a:pPr lvl="0" indent="0"/>
            <a:endParaRPr lang="zh-CN" altLang="en-US" sz="3200" dirty="0">
              <a:solidFill>
                <a:schemeClr val="bg2"/>
              </a:solidFill>
              <a:latin typeface="微软雅黑" panose="020B0503020204020204" pitchFamily="2" charset="-122"/>
              <a:ea typeface="微软雅黑" panose="020B0503020204020204" pitchFamily="2" charset="-122"/>
            </a:endParaRPr>
          </a:p>
          <a:p>
            <a:pPr lvl="0" indent="0"/>
            <a:r>
              <a:rPr lang="en-US" altLang="zh-CN" sz="3200" dirty="0">
                <a:solidFill>
                  <a:schemeClr val="bg2"/>
                </a:solidFill>
                <a:latin typeface="微软雅黑" panose="020B0503020204020204" pitchFamily="2" charset="-122"/>
                <a:ea typeface="微软雅黑" panose="020B0503020204020204" pitchFamily="2" charset="-122"/>
              </a:rPr>
              <a:t>12</a:t>
            </a:r>
            <a:r>
              <a:rPr lang="zh-CN" altLang="en-US" sz="3200" dirty="0">
                <a:solidFill>
                  <a:schemeClr val="bg2"/>
                </a:solidFill>
                <a:latin typeface="微软雅黑" panose="020B0503020204020204" pitchFamily="2" charset="-122"/>
                <a:ea typeface="微软雅黑" panose="020B0503020204020204" pitchFamily="2" charset="-122"/>
              </a:rPr>
              <a:t>月</a:t>
            </a:r>
            <a:r>
              <a:rPr lang="en-US" altLang="zh-CN" sz="3200" dirty="0">
                <a:solidFill>
                  <a:schemeClr val="bg2"/>
                </a:solidFill>
                <a:latin typeface="微软雅黑" panose="020B0503020204020204" pitchFamily="2" charset="-122"/>
                <a:ea typeface="微软雅黑" panose="020B0503020204020204" pitchFamily="2" charset="-122"/>
              </a:rPr>
              <a:t>1</a:t>
            </a:r>
            <a:r>
              <a:rPr lang="zh-CN" altLang="en-US" sz="3200" dirty="0">
                <a:solidFill>
                  <a:schemeClr val="bg2"/>
                </a:solidFill>
                <a:latin typeface="微软雅黑" panose="020B0503020204020204" pitchFamily="2" charset="-122"/>
                <a:ea typeface="微软雅黑" panose="020B0503020204020204" pitchFamily="2" charset="-122"/>
              </a:rPr>
              <a:t>日</a:t>
            </a:r>
            <a:r>
              <a:rPr lang="en-US" altLang="zh-CN" sz="3200" dirty="0">
                <a:solidFill>
                  <a:schemeClr val="bg2"/>
                </a:solidFill>
                <a:latin typeface="微软雅黑" panose="020B0503020204020204" pitchFamily="2" charset="-122"/>
                <a:ea typeface="微软雅黑" panose="020B0503020204020204" pitchFamily="2" charset="-122"/>
              </a:rPr>
              <a:t>—12</a:t>
            </a:r>
            <a:r>
              <a:rPr lang="zh-CN" altLang="en-US" sz="3200" dirty="0">
                <a:solidFill>
                  <a:schemeClr val="bg2"/>
                </a:solidFill>
                <a:latin typeface="微软雅黑" panose="020B0503020204020204" pitchFamily="2" charset="-122"/>
                <a:ea typeface="微软雅黑" panose="020B0503020204020204" pitchFamily="2" charset="-122"/>
              </a:rPr>
              <a:t>月</a:t>
            </a:r>
            <a:r>
              <a:rPr lang="en-US" altLang="zh-CN" sz="3200" dirty="0">
                <a:solidFill>
                  <a:schemeClr val="bg2"/>
                </a:solidFill>
                <a:latin typeface="微软雅黑" panose="020B0503020204020204" pitchFamily="2" charset="-122"/>
                <a:ea typeface="微软雅黑" panose="020B0503020204020204" pitchFamily="2" charset="-122"/>
              </a:rPr>
              <a:t>7</a:t>
            </a:r>
            <a:r>
              <a:rPr lang="zh-CN" altLang="en-US" sz="3200" dirty="0">
                <a:solidFill>
                  <a:schemeClr val="bg2"/>
                </a:solidFill>
                <a:latin typeface="微软雅黑" panose="020B0503020204020204" pitchFamily="2" charset="-122"/>
                <a:ea typeface="微软雅黑" panose="020B0503020204020204" pitchFamily="2" charset="-122"/>
              </a:rPr>
              <a:t>日            考试</a:t>
            </a:r>
            <a:endParaRPr lang="zh-CN" altLang="en-US" sz="3200" dirty="0">
              <a:solidFill>
                <a:schemeClr val="bg2"/>
              </a:solidFill>
              <a:latin typeface="微软雅黑" panose="020B0503020204020204" pitchFamily="2" charset="-122"/>
              <a:ea typeface="微软雅黑" panose="020B0503020204020204"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1000" fill="hold"/>
                                        <p:tgtEl>
                                          <p:spTgt spid="9222"/>
                                        </p:tgtEl>
                                        <p:attrNameLst>
                                          <p:attrName>ppt_x</p:attrName>
                                        </p:attrNameLst>
                                      </p:cBhvr>
                                      <p:tavLst>
                                        <p:tav tm="0">
                                          <p:val>
                                            <p:strVal val="#ppt_x"/>
                                          </p:val>
                                        </p:tav>
                                        <p:tav tm="100000">
                                          <p:val>
                                            <p:strVal val="#ppt_x"/>
                                          </p:val>
                                        </p:tav>
                                      </p:tavLst>
                                    </p:anim>
                                    <p:anim calcmode="lin" valueType="num">
                                      <p:cBhvr additive="base">
                                        <p:cTn id="8" dur="10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31">
                                            <p:txEl>
                                              <p:pRg st="0" end="0"/>
                                            </p:txEl>
                                          </p:spTgt>
                                        </p:tgtEl>
                                        <p:attrNameLst>
                                          <p:attrName>style.visibility</p:attrName>
                                        </p:attrNameLst>
                                      </p:cBhvr>
                                      <p:to>
                                        <p:strVal val="visible"/>
                                      </p:to>
                                    </p:set>
                                    <p:anim calcmode="lin" valueType="num">
                                      <p:cBhvr additive="base">
                                        <p:cTn id="13" dur="500" fill="hold"/>
                                        <p:tgtEl>
                                          <p:spTgt spid="92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3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31">
                                            <p:txEl>
                                              <p:pRg st="2" end="2"/>
                                            </p:txEl>
                                          </p:spTgt>
                                        </p:tgtEl>
                                        <p:attrNameLst>
                                          <p:attrName>style.visibility</p:attrName>
                                        </p:attrNameLst>
                                      </p:cBhvr>
                                      <p:to>
                                        <p:strVal val="visible"/>
                                      </p:to>
                                    </p:set>
                                    <p:anim calcmode="lin" valueType="num">
                                      <p:cBhvr additive="base">
                                        <p:cTn id="17" dur="500" fill="hold"/>
                                        <p:tgtEl>
                                          <p:spTgt spid="92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p:nvPr/>
        </p:nvSpPr>
        <p:spPr>
          <a:xfrm>
            <a:off x="6873875" y="1498600"/>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2530" name="Rectangle 3"/>
          <p:cNvSpPr/>
          <p:nvPr/>
        </p:nvSpPr>
        <p:spPr>
          <a:xfrm>
            <a:off x="7731125" y="1501775"/>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2531" name="Rectangle 4"/>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22532" name="Rectangle 5"/>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2533" name="Rectangle 6"/>
          <p:cNvSpPr>
            <a:spLocks noGrp="1"/>
          </p:cNvSpPr>
          <p:nvPr>
            <p:ph type="title"/>
          </p:nvPr>
        </p:nvSpPr>
        <p:spPr>
          <a:xfrm>
            <a:off x="1608138" y="2125663"/>
            <a:ext cx="5273675" cy="658812"/>
          </a:xfrm>
        </p:spPr>
        <p:txBody>
          <a:bodyPr wrap="square" lIns="0" tIns="0" rIns="0" bIns="0" anchor="t">
            <a:spAutoFit/>
          </a:bodyPr>
          <a:lstStyle/>
          <a:p>
            <a:pPr lvl="0" indent="-685800"/>
            <a:r>
              <a:rPr lang="zh-CN" altLang="en-US" sz="4800" b="1" dirty="0">
                <a:solidFill>
                  <a:schemeClr val="bg2"/>
                </a:solidFill>
                <a:latin typeface="微软雅黑" panose="020B0503020204020204" pitchFamily="2" charset="-122"/>
                <a:ea typeface="微软雅黑" panose="020B0503020204020204" pitchFamily="2" charset="-122"/>
              </a:rPr>
              <a:t>登 陆  学  习</a:t>
            </a:r>
            <a:endParaRPr lang="zh-CN" altLang="en-US" sz="4800" b="1" dirty="0">
              <a:solidFill>
                <a:schemeClr val="bg2"/>
              </a:solidFill>
              <a:latin typeface="微软雅黑" panose="020B0503020204020204" pitchFamily="2" charset="-122"/>
              <a:ea typeface="微软雅黑" panose="020B0503020204020204" pitchFamily="2" charset="-122"/>
            </a:endParaRPr>
          </a:p>
        </p:txBody>
      </p:sp>
      <p:sp>
        <p:nvSpPr>
          <p:cNvPr id="22534" name="Line 7"/>
          <p:cNvSpPr/>
          <p:nvPr/>
        </p:nvSpPr>
        <p:spPr>
          <a:xfrm flipH="1">
            <a:off x="1196975" y="2927350"/>
            <a:ext cx="4560888" cy="25400"/>
          </a:xfrm>
          <a:prstGeom prst="line">
            <a:avLst/>
          </a:prstGeom>
          <a:ln w="28575" cap="flat" cmpd="sng">
            <a:solidFill>
              <a:srgbClr val="5F5F5F"/>
            </a:solidFill>
            <a:prstDash val="solid"/>
            <a:round/>
            <a:headEnd type="none" w="med" len="med"/>
            <a:tailEnd type="none" w="med" len="med"/>
          </a:ln>
        </p:spPr>
        <p:txBody>
          <a:bodyPr anchor="t"/>
          <a:lstStyle/>
          <a:p>
            <a:pPr lvl="0" indent="0"/>
            <a:endParaRPr lang="zh-CN" altLang="en-US">
              <a:latin typeface="Arial" panose="020B0604020202020204" pitchFamily="34" charset="0"/>
              <a:ea typeface="宋体" panose="02010600030101010101" pitchFamily="2"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p:nvPr/>
        </p:nvSpPr>
        <p:spPr>
          <a:xfrm>
            <a:off x="7731125" y="1501775"/>
            <a:ext cx="682625" cy="6731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3554" name="Rectangle 3"/>
          <p:cNvSpPr/>
          <p:nvPr/>
        </p:nvSpPr>
        <p:spPr>
          <a:xfrm>
            <a:off x="7734300" y="304800"/>
            <a:ext cx="1000125" cy="1012825"/>
          </a:xfrm>
          <a:prstGeom prst="rect">
            <a:avLst/>
          </a:prstGeom>
          <a:solidFill>
            <a:srgbClr val="6699FF"/>
          </a:solidFill>
          <a:ln w="9525">
            <a:noFill/>
          </a:ln>
        </p:spPr>
        <p:txBody>
          <a:bodyPr wrap="none" lIns="0" tIns="0" rIns="0" bIns="0" anchor="ctr">
            <a:spAutoFit/>
          </a:bodyPr>
          <a:lstStyle/>
          <a:p>
            <a:pPr lvl="0" indent="0" algn="ctr"/>
            <a:endParaRPr lang="zh-CN" altLang="en-US" dirty="0">
              <a:latin typeface="Arial" panose="020B0604020202020204" pitchFamily="34" charset="0"/>
              <a:ea typeface="宋体" panose="02010600030101010101" pitchFamily="2" charset="-122"/>
            </a:endParaRPr>
          </a:p>
        </p:txBody>
      </p:sp>
      <p:sp>
        <p:nvSpPr>
          <p:cNvPr id="23555" name="Rectangle 4"/>
          <p:cNvSpPr/>
          <p:nvPr/>
        </p:nvSpPr>
        <p:spPr>
          <a:xfrm>
            <a:off x="6935788" y="742950"/>
            <a:ext cx="608012" cy="584200"/>
          </a:xfrm>
          <a:prstGeom prst="rect">
            <a:avLst/>
          </a:prstGeom>
          <a:solidFill>
            <a:srgbClr val="6699FF"/>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23556" name="Text Box 5"/>
          <p:cNvSpPr txBox="1"/>
          <p:nvPr/>
        </p:nvSpPr>
        <p:spPr>
          <a:xfrm>
            <a:off x="7667625" y="504825"/>
            <a:ext cx="1123950" cy="549275"/>
          </a:xfrm>
          <a:prstGeom prst="rect">
            <a:avLst/>
          </a:prstGeom>
          <a:noFill/>
          <a:ln w="9525">
            <a:noFill/>
          </a:ln>
        </p:spPr>
        <p:txBody>
          <a:bodyPr lIns="0" tIns="0" rIns="0" bIns="0" anchor="t">
            <a:spAutoFit/>
          </a:bodyPr>
          <a:lstStyle/>
          <a:p>
            <a:pPr lvl="0" indent="0" algn="ctr"/>
            <a:r>
              <a:rPr lang="zh-CN" altLang="en-US" dirty="0">
                <a:latin typeface="Arial" panose="020B0604020202020204" pitchFamily="34" charset="0"/>
                <a:ea typeface="黑体" panose="02010609060101010101" pitchFamily="1" charset="-122"/>
              </a:rPr>
              <a:t>登陆</a:t>
            </a:r>
            <a:endParaRPr lang="zh-CN" altLang="en-US" dirty="0">
              <a:latin typeface="Arial" panose="020B0604020202020204" pitchFamily="34" charset="0"/>
              <a:ea typeface="黑体" panose="02010609060101010101" pitchFamily="1" charset="-122"/>
            </a:endParaRPr>
          </a:p>
          <a:p>
            <a:pPr lvl="0" indent="0" algn="ctr"/>
            <a:r>
              <a:rPr lang="zh-CN" altLang="en-US" dirty="0">
                <a:latin typeface="Arial" panose="020B0604020202020204" pitchFamily="34" charset="0"/>
                <a:ea typeface="黑体" panose="02010609060101010101" pitchFamily="1" charset="-122"/>
              </a:rPr>
              <a:t>学习</a:t>
            </a:r>
            <a:endParaRPr lang="zh-CN" altLang="en-US" dirty="0">
              <a:latin typeface="Arial" panose="020B0604020202020204" pitchFamily="34" charset="0"/>
              <a:ea typeface="黑体" panose="02010609060101010101" pitchFamily="1" charset="-122"/>
            </a:endParaRPr>
          </a:p>
        </p:txBody>
      </p:sp>
      <p:sp>
        <p:nvSpPr>
          <p:cNvPr id="23557" name="Rectangle 6"/>
          <p:cNvSpPr/>
          <p:nvPr/>
        </p:nvSpPr>
        <p:spPr>
          <a:xfrm>
            <a:off x="500063" y="457200"/>
            <a:ext cx="4651375" cy="1147763"/>
          </a:xfrm>
          <a:prstGeom prst="rect">
            <a:avLst/>
          </a:prstGeom>
          <a:solidFill>
            <a:schemeClr val="bg2"/>
          </a:solidFill>
          <a:ln w="9525">
            <a:noFill/>
          </a:ln>
        </p:spPr>
        <p:txBody>
          <a:bodyPr lIns="0" tIns="0" rIns="0" bIns="0" anchor="ctr">
            <a:spAutoFit/>
          </a:bodyPr>
          <a:lstStyle/>
          <a:p>
            <a:pPr lvl="0" indent="0"/>
            <a:endParaRPr lang="zh-CN" altLang="en-US" dirty="0">
              <a:latin typeface="Arial" panose="020B0604020202020204" pitchFamily="34" charset="0"/>
              <a:ea typeface="宋体" panose="02010600030101010101" pitchFamily="2" charset="-122"/>
            </a:endParaRPr>
          </a:p>
        </p:txBody>
      </p:sp>
      <p:sp>
        <p:nvSpPr>
          <p:cNvPr id="11270" name="Rectangle 7"/>
          <p:cNvSpPr/>
          <p:nvPr/>
        </p:nvSpPr>
        <p:spPr>
          <a:xfrm>
            <a:off x="544830" y="476250"/>
            <a:ext cx="5233035" cy="1107440"/>
          </a:xfrm>
          <a:prstGeom prst="rect">
            <a:avLst/>
          </a:prstGeom>
          <a:noFill/>
          <a:ln w="9525">
            <a:noFill/>
          </a:ln>
        </p:spPr>
        <p:txBody>
          <a:bodyPr wrap="square" lIns="0" tIns="0" rIns="0" bIns="0" anchor="t">
            <a:spAutoFit/>
          </a:bodyPr>
          <a:lstStyle/>
          <a:p>
            <a:pPr lvl="0" fontAlgn="base"/>
            <a:r>
              <a:rPr lang="zh-CN" altLang="en-US" sz="2400" strike="noStrike" noProof="1">
                <a:latin typeface="微软雅黑" panose="020B0503020204020204" pitchFamily="2" charset="-122"/>
                <a:ea typeface="微软雅黑" panose="020B0503020204020204" pitchFamily="2" charset="-122"/>
                <a:cs typeface="+mn-ea"/>
              </a:rPr>
              <a:t>学习网址：</a:t>
            </a:r>
            <a:r>
              <a:rPr lang="en-US" altLang="zh-HK" sz="2000" dirty="0">
                <a:solidFill>
                  <a:srgbClr val="FF0000"/>
                </a:solidFill>
                <a:latin typeface="微软雅黑" panose="020B0503020204020204" pitchFamily="2" charset="-122"/>
                <a:ea typeface="微软雅黑" panose="020B0503020204020204" pitchFamily="2" charset="-122"/>
                <a:sym typeface="+mn-ea"/>
              </a:rPr>
              <a:t> zjcm.chaoxing.com/portal</a:t>
            </a:r>
            <a:endParaRPr lang="en-US" altLang="zh-HK" sz="2000" strike="noStrike" kern="0" noProof="1">
              <a:solidFill>
                <a:schemeClr val="accent5">
                  <a:lumMod val="75000"/>
                </a:schemeClr>
              </a:solidFill>
              <a:latin typeface="微软雅黑" panose="020B0503020204020204" pitchFamily="2" charset="-122"/>
              <a:ea typeface="微软雅黑" panose="020B0503020204020204" pitchFamily="2" charset="-122"/>
              <a:sym typeface="+mn-ea"/>
            </a:endParaRPr>
          </a:p>
          <a:p>
            <a:pPr lvl="0" fontAlgn="base"/>
            <a:r>
              <a:rPr lang="zh-CN" altLang="en-US" sz="2400" strike="noStrike" noProof="1">
                <a:latin typeface="微软雅黑" panose="020B0503020204020204" pitchFamily="2" charset="-122"/>
                <a:ea typeface="微软雅黑" panose="020B0503020204020204" pitchFamily="2" charset="-122"/>
                <a:cs typeface="+mn-ea"/>
              </a:rPr>
              <a:t>账       号： </a:t>
            </a:r>
            <a:r>
              <a:rPr lang="zh-CN" altLang="en-US" sz="2400" strike="noStrike" noProof="1">
                <a:solidFill>
                  <a:srgbClr val="EA5B0C"/>
                </a:solidFill>
                <a:latin typeface="微软雅黑" panose="020B0503020204020204" pitchFamily="2" charset="-122"/>
                <a:ea typeface="微软雅黑" panose="020B0503020204020204" pitchFamily="2" charset="-122"/>
                <a:cs typeface="+mn-ea"/>
              </a:rPr>
              <a:t>本人学号</a:t>
            </a:r>
            <a:endParaRPr lang="zh-CN" altLang="en-US" sz="2400" strike="noStrike" noProof="1">
              <a:solidFill>
                <a:srgbClr val="EA5B0C"/>
              </a:solidFill>
              <a:latin typeface="微软雅黑" panose="020B0503020204020204" pitchFamily="2" charset="-122"/>
              <a:ea typeface="微软雅黑" panose="020B0503020204020204" pitchFamily="2" charset="-122"/>
            </a:endParaRPr>
          </a:p>
          <a:p>
            <a:pPr lvl="0" fontAlgn="base"/>
            <a:r>
              <a:rPr lang="zh-CN" altLang="en-US" sz="2400" strike="noStrike" noProof="1">
                <a:latin typeface="微软雅黑" panose="020B0503020204020204" pitchFamily="2" charset="-122"/>
                <a:ea typeface="微软雅黑" panose="020B0503020204020204" pitchFamily="2" charset="-122"/>
                <a:cs typeface="+mn-ea"/>
              </a:rPr>
              <a:t>初始密码：</a:t>
            </a:r>
            <a:r>
              <a:rPr lang="zh-CN" altLang="en-US" sz="2400" strike="noStrike" noProof="1">
                <a:solidFill>
                  <a:srgbClr val="EA5B0C"/>
                </a:solidFill>
                <a:latin typeface="微软雅黑" panose="020B0503020204020204" pitchFamily="2" charset="-122"/>
                <a:ea typeface="微软雅黑" panose="020B0503020204020204" pitchFamily="2" charset="-122"/>
                <a:cs typeface="+mn-ea"/>
              </a:rPr>
              <a:t>  </a:t>
            </a:r>
            <a:r>
              <a:rPr lang="en-US" altLang="x-none" sz="2400" strike="noStrike" noProof="1">
                <a:solidFill>
                  <a:srgbClr val="EA5B0C"/>
                </a:solidFill>
                <a:latin typeface="微软雅黑" panose="020B0503020204020204" pitchFamily="2" charset="-122"/>
                <a:ea typeface="微软雅黑" panose="020B0503020204020204" pitchFamily="2" charset="-122"/>
                <a:cs typeface="+mn-ea"/>
              </a:rPr>
              <a:t>123456</a:t>
            </a:r>
            <a:endParaRPr lang="en-US" altLang="x-none" sz="2400" strike="noStrike" noProof="1">
              <a:solidFill>
                <a:srgbClr val="EA5B0C"/>
              </a:solidFill>
              <a:latin typeface="微软雅黑" panose="020B0503020204020204" pitchFamily="2" charset="-122"/>
              <a:ea typeface="微软雅黑" panose="020B0503020204020204" pitchFamily="2" charset="-122"/>
            </a:endParaRPr>
          </a:p>
        </p:txBody>
      </p:sp>
      <p:pic>
        <p:nvPicPr>
          <p:cNvPr id="2" name="图片 1" descr="C:\Users\ushop\Desktop\微信截图_20180921165349.png微信截图_20180921165349"/>
          <p:cNvPicPr>
            <a:picLocks noChangeAspect="1"/>
          </p:cNvPicPr>
          <p:nvPr/>
        </p:nvPicPr>
        <p:blipFill>
          <a:blip r:embed="rId1"/>
          <a:srcRect/>
          <a:stretch>
            <a:fillRect/>
          </a:stretch>
        </p:blipFill>
        <p:spPr>
          <a:xfrm>
            <a:off x="435610" y="1651000"/>
            <a:ext cx="6853555" cy="3472180"/>
          </a:xfrm>
          <a:prstGeom prst="rect">
            <a:avLst/>
          </a:prstGeom>
        </p:spPr>
      </p:pic>
      <p:sp>
        <p:nvSpPr>
          <p:cNvPr id="5" name="文本框 4"/>
          <p:cNvSpPr txBox="1"/>
          <p:nvPr/>
        </p:nvSpPr>
        <p:spPr>
          <a:xfrm>
            <a:off x="5520690" y="605790"/>
            <a:ext cx="153035" cy="368300"/>
          </a:xfrm>
          <a:prstGeom prst="rect">
            <a:avLst/>
          </a:prstGeom>
          <a:noFill/>
        </p:spPr>
        <p:txBody>
          <a:bodyPr wrap="square" rtlCol="0">
            <a:spAutoFit/>
          </a:bodyPr>
          <a:p>
            <a:endParaRPr lang="zh-CN" alt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8021" y="323821"/>
            <a:ext cx="8866667" cy="4495238"/>
          </a:xfrm>
          <a:prstGeom prst="rect">
            <a:avLst/>
          </a:prstGeom>
        </p:spPr>
      </p:pic>
      <p:sp>
        <p:nvSpPr>
          <p:cNvPr id="3" name="圆角矩形标注 2"/>
          <p:cNvSpPr>
            <a:spLocks noChangeArrowheads="1"/>
          </p:cNvSpPr>
          <p:nvPr/>
        </p:nvSpPr>
        <p:spPr bwMode="auto">
          <a:xfrm flipH="1">
            <a:off x="384618" y="3862388"/>
            <a:ext cx="2627313" cy="1179513"/>
          </a:xfrm>
          <a:prstGeom prst="wedgeRoundRectCallout">
            <a:avLst>
              <a:gd name="adj1" fmla="val -27195"/>
              <a:gd name="adj2" fmla="val -126218"/>
              <a:gd name="adj3" fmla="val 16667"/>
            </a:avLst>
          </a:prstGeom>
          <a:solidFill>
            <a:schemeClr val="accent2"/>
          </a:solidFill>
          <a:ln>
            <a:noFill/>
          </a:ln>
        </p:spPr>
        <p:txBody>
          <a:bodyPr lIns="91200" tIns="45590" rIns="91200" bIns="45590"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2" charset="0"/>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2" charset="0"/>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2" charset="0"/>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700" b="1" i="0" u="none" strike="noStrike" kern="0" cap="none" spc="0" normalizeH="0" baseline="0" noProof="0" dirty="0">
                <a:ln>
                  <a:noFill/>
                </a:ln>
                <a:solidFill>
                  <a:srgbClr val="000000"/>
                </a:solidFill>
                <a:effectLst/>
                <a:uLnTx/>
                <a:uFillTx/>
                <a:latin typeface="方正喵呜体" pitchFamily="2" charset="-122"/>
                <a:ea typeface="方正喵呜体" pitchFamily="2" charset="-122"/>
                <a:cs typeface="+mn-ea"/>
                <a:sym typeface="宋体" panose="02010600030101010101" pitchFamily="2" charset="-122"/>
              </a:rPr>
              <a:t>初始密码：</a:t>
            </a:r>
            <a:r>
              <a:rPr kumimoji="0" lang="en-US" altLang="zh-CN" sz="2700" b="1" i="0" u="none" strike="noStrike" kern="0" cap="none" spc="0" normalizeH="0" baseline="0" noProof="0" dirty="0">
                <a:ln>
                  <a:noFill/>
                </a:ln>
                <a:solidFill>
                  <a:srgbClr val="000000"/>
                </a:solidFill>
                <a:effectLst/>
                <a:uLnTx/>
                <a:uFillTx/>
                <a:latin typeface="方正喵呜体" pitchFamily="2" charset="-122"/>
                <a:ea typeface="方正喵呜体" pitchFamily="2" charset="-122"/>
                <a:cs typeface="+mn-ea"/>
                <a:sym typeface="宋体" panose="02010600030101010101" pitchFamily="2" charset="-122"/>
              </a:rPr>
              <a:t>123456</a:t>
            </a:r>
            <a:endParaRPr kumimoji="0" lang="zh-CN" altLang="en-US" sz="2700" b="1" i="0" u="none" strike="noStrike" kern="0" cap="none" spc="0" normalizeH="0" baseline="0" noProof="0" dirty="0">
              <a:ln>
                <a:noFill/>
              </a:ln>
              <a:solidFill>
                <a:srgbClr val="000000"/>
              </a:solidFill>
              <a:effectLst/>
              <a:uLnTx/>
              <a:uFillTx/>
              <a:latin typeface="方正喵呜体" pitchFamily="2" charset="-122"/>
              <a:ea typeface="方正喵呜体" pitchFamily="2" charset="-122"/>
              <a:sym typeface="宋体" panose="02010600030101010101" pitchFamily="2" charset="-122"/>
            </a:endParaRPr>
          </a:p>
        </p:txBody>
      </p:sp>
      <p:sp>
        <p:nvSpPr>
          <p:cNvPr id="5" name="圆角矩形标注 4"/>
          <p:cNvSpPr>
            <a:spLocks noChangeArrowheads="1"/>
          </p:cNvSpPr>
          <p:nvPr/>
        </p:nvSpPr>
        <p:spPr bwMode="auto">
          <a:xfrm flipH="1">
            <a:off x="4294262" y="1140564"/>
            <a:ext cx="2195513" cy="714375"/>
          </a:xfrm>
          <a:prstGeom prst="wedgeRoundRectCallout">
            <a:avLst>
              <a:gd name="adj1" fmla="val 79502"/>
              <a:gd name="adj2" fmla="val 105954"/>
              <a:gd name="adj3" fmla="val 16667"/>
            </a:avLst>
          </a:prstGeom>
          <a:solidFill>
            <a:schemeClr val="accent2"/>
          </a:solidFill>
          <a:ln>
            <a:noFill/>
          </a:ln>
        </p:spPr>
        <p:txBody>
          <a:bodyPr lIns="91200" tIns="45590" rIns="91200" bIns="45590"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2" charset="0"/>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2" charset="0"/>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2" charset="0"/>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2" charset="0"/>
                <a:ea typeface="楷体" panose="02010609060101010101" pitchFamily="49"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700" b="1" i="0" u="none" strike="noStrike" kern="0" cap="none" spc="0" normalizeH="0" baseline="0" noProof="0" dirty="0">
                <a:ln>
                  <a:noFill/>
                </a:ln>
                <a:solidFill>
                  <a:srgbClr val="000000"/>
                </a:solidFill>
                <a:effectLst/>
                <a:uLnTx/>
                <a:uFillTx/>
                <a:latin typeface="方正喵呜体" pitchFamily="2" charset="-122"/>
                <a:ea typeface="方正喵呜体" pitchFamily="2" charset="-122"/>
                <a:cs typeface="+mn-ea"/>
                <a:sym typeface="宋体" panose="02010600030101010101" pitchFamily="2" charset="-122"/>
              </a:rPr>
              <a:t>自己的学号</a:t>
            </a:r>
            <a:endParaRPr kumimoji="0" lang="zh-CN" altLang="en-US" sz="2700" b="1" i="0" u="none" strike="noStrike" kern="0" cap="none" spc="0" normalizeH="0" baseline="0" noProof="0" dirty="0">
              <a:ln>
                <a:noFill/>
              </a:ln>
              <a:solidFill>
                <a:srgbClr val="000000"/>
              </a:solidFill>
              <a:effectLst/>
              <a:uLnTx/>
              <a:uFillTx/>
              <a:latin typeface="方正喵呜体" pitchFamily="2" charset="-122"/>
              <a:ea typeface="方正喵呜体" pitchFamily="2" charset="-122"/>
              <a:sym typeface="宋体" panose="02010600030101010101" pitchFamily="2" charset="-122"/>
            </a:endParaRPr>
          </a:p>
        </p:txBody>
      </p:sp>
      <p:pic>
        <p:nvPicPr>
          <p:cNvPr id="4" name="图片 3" descr="C:\Users\ushop\Desktop\微信截图_20180921165552.png微信截图_20180921165552"/>
          <p:cNvPicPr>
            <a:picLocks noChangeAspect="1"/>
          </p:cNvPicPr>
          <p:nvPr/>
        </p:nvPicPr>
        <p:blipFill>
          <a:blip r:embed="rId2"/>
          <a:srcRect/>
          <a:stretch>
            <a:fillRect/>
          </a:stretch>
        </p:blipFill>
        <p:spPr>
          <a:xfrm>
            <a:off x="514350" y="1382395"/>
            <a:ext cx="3651250" cy="55245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图片 1"/>
          <p:cNvPicPr>
            <a:picLocks noChangeAspect="1"/>
          </p:cNvPicPr>
          <p:nvPr/>
        </p:nvPicPr>
        <p:blipFill>
          <a:blip r:embed="rId1"/>
          <a:stretch>
            <a:fillRect/>
          </a:stretch>
        </p:blipFill>
        <p:spPr>
          <a:xfrm>
            <a:off x="1136650" y="-6350"/>
            <a:ext cx="6664325" cy="5156200"/>
          </a:xfrm>
          <a:prstGeom prst="rect">
            <a:avLst/>
          </a:prstGeom>
          <a:noFill/>
          <a:ln w="9525">
            <a:noFill/>
          </a:ln>
        </p:spPr>
      </p:pic>
      <p:sp>
        <p:nvSpPr>
          <p:cNvPr id="3" name="矩形 2"/>
          <p:cNvSpPr/>
          <p:nvPr/>
        </p:nvSpPr>
        <p:spPr>
          <a:xfrm>
            <a:off x="5121275" y="838200"/>
            <a:ext cx="3132138" cy="820738"/>
          </a:xfrm>
          <a:prstGeom prst="rect">
            <a:avLst/>
          </a:prstGeom>
          <a:noFill/>
          <a:ln w="28575" cmpd="sng">
            <a:solidFill>
              <a:srgbClr val="EA4029"/>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z="1350" strike="noStrike" noProof="1"/>
          </a:p>
        </p:txBody>
      </p:sp>
      <p:sp>
        <p:nvSpPr>
          <p:cNvPr id="4" name="圆角矩形 3"/>
          <p:cNvSpPr/>
          <p:nvPr/>
        </p:nvSpPr>
        <p:spPr>
          <a:xfrm>
            <a:off x="5121275" y="3165475"/>
            <a:ext cx="2754313" cy="468313"/>
          </a:xfrm>
          <a:prstGeom prst="roundRect">
            <a:avLst/>
          </a:prstGeom>
          <a:noFill/>
          <a:ln w="28575">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
          <p:cNvPicPr>
            <a:picLocks noChangeAspect="1"/>
          </p:cNvPicPr>
          <p:nvPr/>
        </p:nvPicPr>
        <p:blipFill>
          <a:blip r:embed="rId1"/>
          <a:stretch>
            <a:fillRect/>
          </a:stretch>
        </p:blipFill>
        <p:spPr>
          <a:xfrm>
            <a:off x="68263" y="209550"/>
            <a:ext cx="8937625" cy="4467225"/>
          </a:xfrm>
          <a:prstGeom prst="rect">
            <a:avLst/>
          </a:prstGeom>
          <a:noFill/>
          <a:ln w="9525">
            <a:noFill/>
          </a:ln>
        </p:spPr>
      </p:pic>
      <p:sp>
        <p:nvSpPr>
          <p:cNvPr id="4" name="上箭头 3"/>
          <p:cNvSpPr/>
          <p:nvPr/>
        </p:nvSpPr>
        <p:spPr>
          <a:xfrm rot="19440000">
            <a:off x="3649663" y="1930400"/>
            <a:ext cx="825500" cy="109696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usiness_Intelligence_2010_PPT_Template">
  <a:themeElements>
    <a:clrScheme name="">
      <a:dk1>
        <a:srgbClr val="FFFFFF"/>
      </a:dk1>
      <a:lt1>
        <a:srgbClr val="000000"/>
      </a:lt1>
      <a:dk2>
        <a:srgbClr val="D6E032"/>
      </a:dk2>
      <a:lt2>
        <a:srgbClr val="8CC63F"/>
      </a:lt2>
      <a:accent1>
        <a:srgbClr val="F37021"/>
      </a:accent1>
      <a:accent2>
        <a:srgbClr val="FDB913"/>
      </a:accent2>
      <a:accent3>
        <a:srgbClr val="AAAAAA"/>
      </a:accent3>
      <a:accent4>
        <a:srgbClr val="DCDCDC"/>
      </a:accent4>
      <a:accent5>
        <a:srgbClr val="F8BCAB"/>
      </a:accent5>
      <a:accent6>
        <a:srgbClr val="E3A610"/>
      </a:accent6>
      <a:hlink>
        <a:srgbClr val="F3EB4F"/>
      </a:hlink>
      <a:folHlink>
        <a:srgbClr val="F3EB4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000000"/>
        </a:lt1>
        <a:dk2>
          <a:srgbClr val="D6E032"/>
        </a:dk2>
        <a:lt2>
          <a:srgbClr val="8CC63F"/>
        </a:lt2>
        <a:accent1>
          <a:srgbClr val="F37021"/>
        </a:accent1>
        <a:accent2>
          <a:srgbClr val="FDB913"/>
        </a:accent2>
        <a:accent3>
          <a:srgbClr val="AAAAAA"/>
        </a:accent3>
        <a:accent4>
          <a:srgbClr val="DCDCDC"/>
        </a:accent4>
        <a:accent5>
          <a:srgbClr val="F8BCAB"/>
        </a:accent5>
        <a:accent6>
          <a:srgbClr val="E3A610"/>
        </a:accent6>
        <a:hlink>
          <a:srgbClr val="F3EB4F"/>
        </a:hlink>
        <a:folHlink>
          <a:srgbClr val="F3EB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931_TechEd2010_NA_16_9_r09">
  <a:themeElements>
    <a:clrScheme name="">
      <a:dk1>
        <a:srgbClr val="FFFFFF"/>
      </a:dk1>
      <a:lt1>
        <a:srgbClr val="000000"/>
      </a:lt1>
      <a:dk2>
        <a:srgbClr val="FDB913"/>
      </a:dk2>
      <a:lt2>
        <a:srgbClr val="F37021"/>
      </a:lt2>
      <a:accent1>
        <a:srgbClr val="5E2F7E"/>
      </a:accent1>
      <a:accent2>
        <a:srgbClr val="B72172"/>
      </a:accent2>
      <a:accent3>
        <a:srgbClr val="AAAAAA"/>
      </a:accent3>
      <a:accent4>
        <a:srgbClr val="DCDCDC"/>
      </a:accent4>
      <a:accent5>
        <a:srgbClr val="B6ADC0"/>
      </a:accent5>
      <a:accent6>
        <a:srgbClr val="A41D66"/>
      </a:accent6>
      <a:hlink>
        <a:srgbClr val="FFFF00"/>
      </a:hlink>
      <a:folHlink>
        <a:srgbClr val="F3EB4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000000"/>
        </a:lt1>
        <a:dk2>
          <a:srgbClr val="FDB913"/>
        </a:dk2>
        <a:lt2>
          <a:srgbClr val="F37021"/>
        </a:lt2>
        <a:accent1>
          <a:srgbClr val="5E2F7E"/>
        </a:accent1>
        <a:accent2>
          <a:srgbClr val="B72172"/>
        </a:accent2>
        <a:accent3>
          <a:srgbClr val="AAAAAA"/>
        </a:accent3>
        <a:accent4>
          <a:srgbClr val="DCDCDC"/>
        </a:accent4>
        <a:accent5>
          <a:srgbClr val="B6ADC0"/>
        </a:accent5>
        <a:accent6>
          <a:srgbClr val="A41D66"/>
        </a:accent6>
        <a:hlink>
          <a:srgbClr val="FFFF00"/>
        </a:hlink>
        <a:folHlink>
          <a:srgbClr val="F3EB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usiness_Intelligence_2010_PPT_Template">
  <a:themeElements>
    <a:clrScheme name="">
      <a:dk1>
        <a:srgbClr val="FFFFFF"/>
      </a:dk1>
      <a:lt1>
        <a:srgbClr val="000000"/>
      </a:lt1>
      <a:dk2>
        <a:srgbClr val="D6E032"/>
      </a:dk2>
      <a:lt2>
        <a:srgbClr val="8CC63F"/>
      </a:lt2>
      <a:accent1>
        <a:srgbClr val="F37021"/>
      </a:accent1>
      <a:accent2>
        <a:srgbClr val="FDB913"/>
      </a:accent2>
      <a:accent3>
        <a:srgbClr val="AAAAAA"/>
      </a:accent3>
      <a:accent4>
        <a:srgbClr val="DCDCDC"/>
      </a:accent4>
      <a:accent5>
        <a:srgbClr val="F8BCAB"/>
      </a:accent5>
      <a:accent6>
        <a:srgbClr val="E3A610"/>
      </a:accent6>
      <a:hlink>
        <a:srgbClr val="F3EB4F"/>
      </a:hlink>
      <a:folHlink>
        <a:srgbClr val="F3EB4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000000"/>
        </a:lt1>
        <a:dk2>
          <a:srgbClr val="D6E032"/>
        </a:dk2>
        <a:lt2>
          <a:srgbClr val="8CC63F"/>
        </a:lt2>
        <a:accent1>
          <a:srgbClr val="F37021"/>
        </a:accent1>
        <a:accent2>
          <a:srgbClr val="FDB913"/>
        </a:accent2>
        <a:accent3>
          <a:srgbClr val="AAAAAA"/>
        </a:accent3>
        <a:accent4>
          <a:srgbClr val="DCDCDC"/>
        </a:accent4>
        <a:accent5>
          <a:srgbClr val="F8BCAB"/>
        </a:accent5>
        <a:accent6>
          <a:srgbClr val="E3A610"/>
        </a:accent6>
        <a:hlink>
          <a:srgbClr val="F3EB4F"/>
        </a:hlink>
        <a:folHlink>
          <a:srgbClr val="F3EB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siness_Intelligence_2010_PPT_Template_2">
  <a:themeElements>
    <a:clrScheme name="">
      <a:dk1>
        <a:srgbClr val="FFFFFF"/>
      </a:dk1>
      <a:lt1>
        <a:srgbClr val="000000"/>
      </a:lt1>
      <a:dk2>
        <a:srgbClr val="D6E032"/>
      </a:dk2>
      <a:lt2>
        <a:srgbClr val="8CC63F"/>
      </a:lt2>
      <a:accent1>
        <a:srgbClr val="F37021"/>
      </a:accent1>
      <a:accent2>
        <a:srgbClr val="FDB913"/>
      </a:accent2>
      <a:accent3>
        <a:srgbClr val="AAAAAA"/>
      </a:accent3>
      <a:accent4>
        <a:srgbClr val="DCDCDC"/>
      </a:accent4>
      <a:accent5>
        <a:srgbClr val="F8BCAB"/>
      </a:accent5>
      <a:accent6>
        <a:srgbClr val="E3A610"/>
      </a:accent6>
      <a:hlink>
        <a:srgbClr val="F3EB4F"/>
      </a:hlink>
      <a:folHlink>
        <a:srgbClr val="F3EB4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000000"/>
        </a:lt1>
        <a:dk2>
          <a:srgbClr val="D6E032"/>
        </a:dk2>
        <a:lt2>
          <a:srgbClr val="8CC63F"/>
        </a:lt2>
        <a:accent1>
          <a:srgbClr val="F37021"/>
        </a:accent1>
        <a:accent2>
          <a:srgbClr val="FDB913"/>
        </a:accent2>
        <a:accent3>
          <a:srgbClr val="AAAAAA"/>
        </a:accent3>
        <a:accent4>
          <a:srgbClr val="DCDCDC"/>
        </a:accent4>
        <a:accent5>
          <a:srgbClr val="F8BCAB"/>
        </a:accent5>
        <a:accent6>
          <a:srgbClr val="E3A610"/>
        </a:accent6>
        <a:hlink>
          <a:srgbClr val="F3EB4F"/>
        </a:hlink>
        <a:folHlink>
          <a:srgbClr val="F3EB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FFFFFF"/>
      </a:dk1>
      <a:lt1>
        <a:srgbClr val="000000"/>
      </a:lt1>
      <a:dk2>
        <a:srgbClr val="D6E032"/>
      </a:dk2>
      <a:lt2>
        <a:srgbClr val="8CC63F"/>
      </a:lt2>
      <a:accent1>
        <a:srgbClr val="F37021"/>
      </a:accent1>
      <a:accent2>
        <a:srgbClr val="FDB913"/>
      </a:accent2>
      <a:accent3>
        <a:srgbClr val="AAAAAA"/>
      </a:accent3>
      <a:accent4>
        <a:srgbClr val="DCDCDC"/>
      </a:accent4>
      <a:accent5>
        <a:srgbClr val="F8BCAB"/>
      </a:accent5>
      <a:accent6>
        <a:srgbClr val="E3A610"/>
      </a:accent6>
      <a:hlink>
        <a:srgbClr val="F3EB4F"/>
      </a:hlink>
      <a:folHlink>
        <a:srgbClr val="F3EB4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Words>
  <Application>WPS 演示</Application>
  <PresentationFormat>全屏显示(16:9)</PresentationFormat>
  <Paragraphs>155</Paragraphs>
  <Slides>22</Slides>
  <Notes>0</Notes>
  <HiddenSlides>0</HiddenSlides>
  <MMClips>0</MMClips>
  <ScaleCrop>false</ScaleCrop>
  <HeadingPairs>
    <vt:vector size="6" baseType="variant">
      <vt:variant>
        <vt:lpstr>已用的字体</vt:lpstr>
      </vt:variant>
      <vt:variant>
        <vt:i4>17</vt:i4>
      </vt:variant>
      <vt:variant>
        <vt:lpstr>主题</vt:lpstr>
      </vt:variant>
      <vt:variant>
        <vt:i4>5</vt:i4>
      </vt:variant>
      <vt:variant>
        <vt:lpstr>幻灯片标题</vt:lpstr>
      </vt:variant>
      <vt:variant>
        <vt:i4>22</vt:i4>
      </vt:variant>
    </vt:vector>
  </HeadingPairs>
  <TitlesOfParts>
    <vt:vector size="44" baseType="lpstr">
      <vt:lpstr>Arial</vt:lpstr>
      <vt:lpstr>宋体</vt:lpstr>
      <vt:lpstr>Wingdings</vt:lpstr>
      <vt:lpstr>Calibri</vt:lpstr>
      <vt:lpstr>Calibri</vt:lpstr>
      <vt:lpstr>Calibri Light</vt:lpstr>
      <vt:lpstr>Times New Roman</vt:lpstr>
      <vt:lpstr>楷体</vt:lpstr>
      <vt:lpstr>Segoe UI</vt:lpstr>
      <vt:lpstr>微软雅黑</vt:lpstr>
      <vt:lpstr>经典粗仿黑</vt:lpstr>
      <vt:lpstr>隶书</vt:lpstr>
      <vt:lpstr>黑体</vt:lpstr>
      <vt:lpstr>方正喵呜体</vt:lpstr>
      <vt:lpstr>Arial Unicode MS</vt:lpstr>
      <vt:lpstr>Baskerville Old Face</vt:lpstr>
      <vt:lpstr>FZMiaoWuS-GB</vt:lpstr>
      <vt:lpstr>Business_Intelligence_2010_PPT_Template</vt:lpstr>
      <vt:lpstr>MS931_TechEd2010_NA_16_9_r09</vt:lpstr>
      <vt:lpstr>1_Business_Intelligence_2010_PPT_Template</vt:lpstr>
      <vt:lpstr>Business_Intelligence_2010_PPT_Template_2</vt:lpstr>
      <vt:lpstr>1_Office 主题</vt:lpstr>
      <vt:lpstr>PowerPoint 演示文稿</vt:lpstr>
      <vt:lpstr>PowerPoint 演示文稿</vt:lpstr>
      <vt:lpstr>网 络 公 选 课</vt:lpstr>
      <vt:lpstr>PowerPoint 演示文稿</vt:lpstr>
      <vt:lpstr>登 陆  学  习</vt:lpstr>
      <vt:lpstr>PowerPoint 演示文稿</vt:lpstr>
      <vt:lpstr>PowerPoint 演示文稿</vt:lpstr>
      <vt:lpstr>PowerPoint 演示文稿</vt:lpstr>
      <vt:lpstr>PowerPoint 演示文稿</vt:lpstr>
      <vt:lpstr>PowerPoint 演示文稿</vt:lpstr>
      <vt:lpstr>PowerPoint 演示文稿</vt:lpstr>
      <vt:lpstr>   测  验</vt:lpstr>
      <vt:lpstr>PowerPoint 演示文稿</vt:lpstr>
      <vt:lpstr>PowerPoint 演示文稿</vt:lpstr>
      <vt:lpstr>   考 试 时 间</vt:lpstr>
      <vt:lpstr>PowerPoint 演示文稿</vt:lpstr>
      <vt:lpstr>PowerPoint 演示文稿</vt:lpstr>
      <vt:lpstr>PowerPoint 演示文稿</vt:lpstr>
      <vt:lpstr>PowerPoint 演示文稿</vt:lpstr>
      <vt:lpstr>超星学习通</vt:lpstr>
      <vt:lpstr>PowerPoint 演示文稿</vt:lpstr>
      <vt:lpstr>PowerPoint 演示文稿</vt:lpstr>
    </vt:vector>
  </TitlesOfParts>
  <Company>Microsoft Corporation</Company>
  <LinksUpToDate>false</LinksUpToDate>
  <SharedDoc>false</SharedDoc>
  <HyperlinksChanged>false</HyperlinksChanged>
  <AppVersion>14.0000</AppVersion>
  <Manager>&lt;Content Manager Name Here&gt;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 Liao</dc:creator>
  <dc:description>Template: Roslyn Hyde, Artitudes Design
Formatting:
Event Date: June 7th to 10th
Event Location: New Orleans
Audience Type:</dc:description>
  <dc:subject>2010 Microsoft BI Conference</dc:subject>
  <cp:lastModifiedBy>Wang</cp:lastModifiedBy>
  <cp:revision>298</cp:revision>
  <dcterms:created xsi:type="dcterms:W3CDTF">2010-05-13T11:31:00Z</dcterms:created>
  <dcterms:modified xsi:type="dcterms:W3CDTF">2018-09-21T09:07:43Z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